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403" r:id="rId3"/>
    <p:sldId id="321" r:id="rId4"/>
    <p:sldId id="322" r:id="rId5"/>
    <p:sldId id="352" r:id="rId6"/>
    <p:sldId id="324" r:id="rId7"/>
    <p:sldId id="353" r:id="rId8"/>
    <p:sldId id="405" r:id="rId9"/>
    <p:sldId id="327" r:id="rId10"/>
    <p:sldId id="328" r:id="rId11"/>
    <p:sldId id="363" r:id="rId12"/>
    <p:sldId id="330" r:id="rId13"/>
    <p:sldId id="331" r:id="rId14"/>
    <p:sldId id="332" r:id="rId15"/>
    <p:sldId id="399" r:id="rId16"/>
    <p:sldId id="333" r:id="rId17"/>
    <p:sldId id="362" r:id="rId18"/>
    <p:sldId id="335" r:id="rId19"/>
    <p:sldId id="340" r:id="rId20"/>
    <p:sldId id="342" r:id="rId21"/>
    <p:sldId id="343" r:id="rId22"/>
    <p:sldId id="344" r:id="rId23"/>
    <p:sldId id="345" r:id="rId24"/>
    <p:sldId id="346" r:id="rId25"/>
    <p:sldId id="347" r:id="rId26"/>
    <p:sldId id="400" r:id="rId27"/>
    <p:sldId id="274" r:id="rId28"/>
    <p:sldId id="338" r:id="rId29"/>
    <p:sldId id="402" r:id="rId30"/>
    <p:sldId id="341" r:id="rId31"/>
    <p:sldId id="356" r:id="rId32"/>
    <p:sldId id="292" r:id="rId33"/>
    <p:sldId id="283" r:id="rId34"/>
    <p:sldId id="285" r:id="rId35"/>
    <p:sldId id="289" r:id="rId36"/>
    <p:sldId id="290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6" r:id="rId46"/>
    <p:sldId id="307" r:id="rId47"/>
    <p:sldId id="304" r:id="rId48"/>
    <p:sldId id="305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8" r:id="rId57"/>
    <p:sldId id="315" r:id="rId58"/>
    <p:sldId id="316" r:id="rId59"/>
    <p:sldId id="317" r:id="rId6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D0D304-11BF-7D4E-BB71-58B310CA7131}">
          <p14:sldIdLst>
            <p14:sldId id="256"/>
            <p14:sldId id="403"/>
            <p14:sldId id="321"/>
            <p14:sldId id="322"/>
            <p14:sldId id="352"/>
            <p14:sldId id="324"/>
            <p14:sldId id="353"/>
            <p14:sldId id="405"/>
            <p14:sldId id="327"/>
            <p14:sldId id="328"/>
            <p14:sldId id="363"/>
            <p14:sldId id="330"/>
            <p14:sldId id="331"/>
            <p14:sldId id="332"/>
            <p14:sldId id="399"/>
            <p14:sldId id="333"/>
            <p14:sldId id="362"/>
            <p14:sldId id="335"/>
            <p14:sldId id="340"/>
            <p14:sldId id="342"/>
            <p14:sldId id="343"/>
            <p14:sldId id="344"/>
            <p14:sldId id="345"/>
            <p14:sldId id="346"/>
            <p14:sldId id="347"/>
            <p14:sldId id="400"/>
            <p14:sldId id="274"/>
            <p14:sldId id="338"/>
            <p14:sldId id="402"/>
            <p14:sldId id="341"/>
            <p14:sldId id="356"/>
            <p14:sldId id="292"/>
            <p14:sldId id="283"/>
            <p14:sldId id="285"/>
            <p14:sldId id="289"/>
            <p14:sldId id="290"/>
          </p14:sldIdLst>
        </p14:section>
        <p14:section name="Titel slides" id="{DE8904F7-764C-FF44-906F-B769318289CB}">
          <p14:sldIdLst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Section" id="{44CEF567-39D6-134D-9D97-70A23856DA85}">
          <p14:sldIdLst>
            <p14:sldId id="306"/>
            <p14:sldId id="307"/>
          </p14:sldIdLst>
        </p14:section>
        <p14:section name="Innehåll" id="{2D400E0E-0134-AF46-8BC3-C34709B7119B}">
          <p14:sldIdLst>
            <p14:sldId id="304"/>
            <p14:sldId id="305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  <p14:section name="Highlight" id="{8CE7FEE2-276F-F649-AC7E-AE5C770398C7}">
          <p14:sldIdLst>
            <p14:sldId id="318"/>
          </p14:sldIdLst>
        </p14:section>
        <p14:section name="slutsidor" id="{A6895B82-9743-0B40-8150-5720966B0303}">
          <p14:sldIdLst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orient="horz" pos="2614" userDrawn="1">
          <p15:clr>
            <a:srgbClr val="A4A3A4"/>
          </p15:clr>
        </p15:guide>
        <p15:guide id="3" orient="horz" pos="2092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pos="597" userDrawn="1">
          <p15:clr>
            <a:srgbClr val="A4A3A4"/>
          </p15:clr>
        </p15:guide>
        <p15:guide id="6" orient="horz" pos="1305" userDrawn="1">
          <p15:clr>
            <a:srgbClr val="A4A3A4"/>
          </p15:clr>
        </p15:guide>
        <p15:guide id="7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ström, Julia (SHM-PRI)" initials="BJ(P" lastIdx="2" clrIdx="0">
    <p:extLst>
      <p:ext uri="{19B8F6BF-5375-455C-9EA6-DF929625EA0E}">
        <p15:presenceInfo xmlns:p15="http://schemas.microsoft.com/office/powerpoint/2012/main" userId="S::julia.bystrom@primegroup.com::1e4f36a6-2747-4918-89f7-ef567947d2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CCB"/>
    <a:srgbClr val="7FC8E9"/>
    <a:srgbClr val="00A87E"/>
    <a:srgbClr val="0075C9"/>
    <a:srgbClr val="7FC9EA"/>
    <a:srgbClr val="99C9EA"/>
    <a:srgbClr val="FFDAAC"/>
    <a:srgbClr val="98E0CE"/>
    <a:srgbClr val="A34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76257"/>
  </p:normalViewPr>
  <p:slideViewPr>
    <p:cSldViewPr snapToGrid="0" snapToObjects="1" showGuides="1">
      <p:cViewPr varScale="1">
        <p:scale>
          <a:sx n="87" d="100"/>
          <a:sy n="87" d="100"/>
        </p:scale>
        <p:origin x="1512" y="200"/>
      </p:cViewPr>
      <p:guideLst>
        <p:guide orient="horz" pos="2840"/>
        <p:guide orient="horz" pos="2614"/>
        <p:guide orient="horz" pos="2092"/>
        <p:guide orient="horz" pos="3793"/>
        <p:guide pos="597"/>
        <p:guide orient="horz" pos="1305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796C85-E5EF-B240-801E-551587C59E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4A7C7-99FE-714D-A94D-D30BC506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C25F-3771-904E-A7F7-310ABFEAC5F7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A11E9-08CB-7F47-8243-E0126EF70B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2A301-5DB0-7949-BF25-BB5B87A209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6F6C9-77A8-7B49-A01C-D21E8305D16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2919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6884-6CD3-A443-B35A-12F7954CF985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A33B-6DCE-2247-83CD-50F4E60F29D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1916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7964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2758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7168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79585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4632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880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8473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69003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19928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46447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9290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2005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24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7889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SE" sz="1800">
                <a:solidFill>
                  <a:srgbClr val="0075C9"/>
                </a:solidFill>
              </a:rPr>
            </a:br>
            <a:r>
              <a:rPr lang="en-US" sz="1200" dirty="0">
                <a:solidFill>
                  <a:srgbClr val="0075C9"/>
                </a:solidFill>
              </a:rPr>
              <a:t> Climate City </a:t>
            </a:r>
            <a:r>
              <a:rPr lang="en-US" sz="1200" dirty="0" err="1">
                <a:solidFill>
                  <a:srgbClr val="0075C9"/>
                </a:solidFill>
              </a:rPr>
              <a:t>Contrakt</a:t>
            </a:r>
            <a:r>
              <a:rPr lang="en-US" sz="1200" dirty="0">
                <a:solidFill>
                  <a:srgbClr val="0075C9"/>
                </a:solidFill>
              </a:rPr>
              <a:t> 2030 – follow-up, implementation, development in collaboration with cities and </a:t>
            </a:r>
            <a:r>
              <a:rPr lang="en-US" sz="1200" dirty="0" err="1">
                <a:solidFill>
                  <a:srgbClr val="0075C9"/>
                </a:solidFill>
              </a:rPr>
              <a:t>governement</a:t>
            </a:r>
            <a:r>
              <a:rPr lang="en-US" sz="1200" dirty="0">
                <a:solidFill>
                  <a:srgbClr val="0075C9"/>
                </a:solidFill>
              </a:rPr>
              <a:t> agencies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sz="1800" b="1">
                <a:solidFill>
                  <a:schemeClr val="bg1"/>
                </a:solidFill>
              </a:rPr>
              <a:t>System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en-SE" sz="1800" b="1">
                <a:solidFill>
                  <a:schemeClr val="bg1"/>
                </a:solidFill>
              </a:rPr>
              <a:t>demonstration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concept development and call</a:t>
            </a:r>
          </a:p>
          <a:p>
            <a:pPr algn="l">
              <a:lnSpc>
                <a:spcPts val="2900"/>
              </a:lnSpc>
            </a:pPr>
            <a:r>
              <a:rPr lang="en-US" sz="2000" i="1" dirty="0">
                <a:solidFill>
                  <a:srgbClr val="0075C9"/>
                </a:solidFill>
              </a:rPr>
              <a:t>International and EU </a:t>
            </a:r>
            <a:r>
              <a:rPr lang="en-US" dirty="0">
                <a:solidFill>
                  <a:schemeClr val="bg1"/>
                </a:solidFill>
              </a:rPr>
              <a:t>initiatives for the mission climate-neutral cities</a:t>
            </a:r>
          </a:p>
          <a:p>
            <a:pPr algn="l">
              <a:lnSpc>
                <a:spcPts val="2900"/>
              </a:lnSpc>
            </a:pPr>
            <a:r>
              <a:rPr lang="en-US" sz="1600" i="1" dirty="0">
                <a:solidFill>
                  <a:schemeClr val="bg1"/>
                </a:solidFill>
              </a:rPr>
              <a:t>Change logic / effect logic – </a:t>
            </a:r>
            <a:r>
              <a:rPr lang="en-US" dirty="0">
                <a:solidFill>
                  <a:schemeClr val="bg1"/>
                </a:solidFill>
              </a:rPr>
              <a:t>follow-up and development of the program's logic</a:t>
            </a:r>
          </a:p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sz="1800" b="1">
                <a:solidFill>
                  <a:schemeClr val="bg1"/>
                </a:solidFill>
              </a:rPr>
              <a:t>Onboarding </a:t>
            </a:r>
            <a:r>
              <a:rPr lang="en-US" sz="1800" b="1" dirty="0">
                <a:solidFill>
                  <a:schemeClr val="bg1"/>
                </a:solidFill>
              </a:rPr>
              <a:t>cities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facilitate the expansion of the </a:t>
            </a:r>
            <a:r>
              <a:rPr lang="en-US" sz="1200" dirty="0" err="1">
                <a:solidFill>
                  <a:schemeClr val="bg1"/>
                </a:solidFill>
              </a:rPr>
              <a:t>programme</a:t>
            </a:r>
            <a:r>
              <a:rPr lang="en-US" sz="1200" dirty="0">
                <a:solidFill>
                  <a:schemeClr val="bg1"/>
                </a:solidFill>
              </a:rPr>
              <a:t> to 23 </a:t>
            </a:r>
            <a:r>
              <a:rPr lang="en-US" dirty="0">
                <a:solidFill>
                  <a:schemeClr val="bg1"/>
                </a:solidFill>
              </a:rPr>
              <a:t>cities</a:t>
            </a:r>
            <a:endParaRPr lang="sv-SE" dirty="0">
              <a:solidFill>
                <a:schemeClr val="bg1"/>
              </a:solidFill>
            </a:endParaRPr>
          </a:p>
          <a:p>
            <a:pPr algn="l">
              <a:lnSpc>
                <a:spcPts val="2900"/>
              </a:lnSpc>
            </a:pPr>
            <a:endParaRPr lang="sv-SE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rgbClr val="0075C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8473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1488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0911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870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467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6225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99506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A33B-6DCE-2247-83CD-50F4E60F29D8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2010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upport.microsoft.com/sv-se/office/%C3%A4ndra-en-bildbakgrund-i-powerpoint-f68a314a-92b2-dc07-54ca-eb7919a6291d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sv-se/office/%C3%A4ndra-en-bildbakgrund-i-powerpoint-f68a314a-92b2-dc07-54ca-eb7919a6291d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ort.microsoft.com/sv-se/office/%C3%A4ndra-en-bildbakgrund-i-powerpoint-f68a314a-92b2-dc07-54ca-eb7919a6291d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ort.microsoft.com/sv-se/office/%C3%A4ndra-en-bildbakgrund-i-powerpoint-f68a314a-92b2-dc07-54ca-eb7919a6291d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sv-se/office/%C3%A4ndra-en-bildbakgrund-i-powerpoint-f68a314a-92b2-dc07-54ca-eb7919a6291d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upport.microsoft.com/sv-se/office/%C3%A4ndra-en-bildbakgrund-i-powerpoint-f68a314a-92b2-dc07-54ca-eb7919a6291d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upport.microsoft.com/sv-se/office/%C3%A4ndra-en-bildbakgrund-i-powerpoint-f68a314a-92b2-dc07-54ca-eb7919a6291d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hyperlink" Target="https://support.microsoft.com/sv-se/office/%C3%A4ndra-en-bildbakgrund-i-powerpoint-f68a314a-92b2-dc07-54ca-eb7919a6291d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upport.microsoft.com/sv-se/office/%C3%A4ndra-en-bildbakgrund-i-powerpoint-f68a314a-92b2-dc07-54ca-eb7919a6291d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upport.microsoft.com/sv-se/office/%C3%A4ndra-en-bildbakgrund-i-powerpoint-f68a314a-92b2-dc07-54ca-eb7919a6291d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EFE25766-6E21-9848-9E8A-5386E9500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2448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1573822"/>
            <a:ext cx="9082453" cy="185517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7C2B-F69D-2D44-A1ED-1255D2F1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877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DB47D4-12CE-E34E-A2E3-B5E218C3CE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20713"/>
            <a:ext cx="1829166" cy="71830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52C38D1-0D96-5D46-8A3E-AA834CA08C65}"/>
              </a:ext>
            </a:extLst>
          </p:cNvPr>
          <p:cNvSpPr txBox="1"/>
          <p:nvPr userDrawn="1"/>
        </p:nvSpPr>
        <p:spPr>
          <a:xfrm>
            <a:off x="5786438" y="5755929"/>
            <a:ext cx="57864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700" dirty="0">
                <a:solidFill>
                  <a:schemeClr val="bg1"/>
                </a:solidFill>
                <a:latin typeface="+mj-lt"/>
              </a:rPr>
              <a:t>A </a:t>
            </a:r>
            <a:r>
              <a:rPr lang="sv-SE" sz="1700" dirty="0" err="1">
                <a:solidFill>
                  <a:schemeClr val="bg1"/>
                </a:solidFill>
                <a:latin typeface="+mj-lt"/>
              </a:rPr>
              <a:t>strategic</a:t>
            </a:r>
            <a:r>
              <a:rPr lang="sv-SE" sz="1700" dirty="0">
                <a:solidFill>
                  <a:schemeClr val="bg1"/>
                </a:solidFill>
                <a:latin typeface="+mj-lt"/>
              </a:rPr>
              <a:t> innovation </a:t>
            </a:r>
            <a:r>
              <a:rPr lang="sv-SE" sz="1700" dirty="0" err="1">
                <a:solidFill>
                  <a:schemeClr val="bg1"/>
                </a:solidFill>
                <a:latin typeface="+mj-lt"/>
              </a:rPr>
              <a:t>programme</a:t>
            </a:r>
            <a:r>
              <a:rPr lang="sv-SE" sz="17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700" dirty="0" err="1">
                <a:solidFill>
                  <a:schemeClr val="bg1"/>
                </a:solidFill>
                <a:latin typeface="+mj-lt"/>
              </a:rPr>
              <a:t>funded</a:t>
            </a:r>
            <a:r>
              <a:rPr lang="sv-SE" sz="1700" dirty="0">
                <a:solidFill>
                  <a:schemeClr val="bg1"/>
                </a:solidFill>
                <a:latin typeface="+mj-lt"/>
              </a:rPr>
              <a:t> by </a:t>
            </a:r>
            <a:br>
              <a:rPr lang="sv-SE" sz="1700" dirty="0">
                <a:solidFill>
                  <a:schemeClr val="bg1"/>
                </a:solidFill>
                <a:latin typeface="+mj-lt"/>
              </a:rPr>
            </a:br>
            <a:r>
              <a:rPr lang="sv-SE" sz="1700" dirty="0">
                <a:solidFill>
                  <a:schemeClr val="bg1"/>
                </a:solidFill>
                <a:latin typeface="+mj-lt"/>
              </a:rPr>
              <a:t>Vinnova, the Swedish Energy Agency and Formas</a:t>
            </a:r>
          </a:p>
        </p:txBody>
      </p:sp>
    </p:spTree>
    <p:extLst>
      <p:ext uri="{BB962C8B-B14F-4D97-AF65-F5344CB8AC3E}">
        <p14:creationId xmlns:p14="http://schemas.microsoft.com/office/powerpoint/2010/main" val="393332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74F5-A603-3A42-931D-052C6F8C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8334"/>
            <a:ext cx="8532812" cy="816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81E-BB5B-C941-ACD9-69870539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41873"/>
            <a:ext cx="8532812" cy="4195415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A6A6-5637-7D40-8654-D412E034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9EE1A2-EDBE-BE49-BEE4-D4D758475C9D}" type="datetimeFigureOut">
              <a:rPr lang="en-SE" smtClean="0"/>
              <a:pPr/>
              <a:t>10/12/21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57423-64BA-6242-94E2-2D8A6F3E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0C014-AEC7-1B47-90F5-7D124F06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DD046-E165-3F4C-B296-E66094E1D3A3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2E61CF9-990D-ED4C-B1DB-E2A3A14F3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179"/>
          <a:stretch/>
        </p:blipFill>
        <p:spPr>
          <a:xfrm>
            <a:off x="11715155" y="6207125"/>
            <a:ext cx="372036" cy="474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862001-D252-7440-851F-5960A20AB5A8}"/>
              </a:ext>
            </a:extLst>
          </p:cNvPr>
          <p:cNvSpPr txBox="1"/>
          <p:nvPr userDrawn="1"/>
        </p:nvSpPr>
        <p:spPr>
          <a:xfrm>
            <a:off x="12670972" y="0"/>
            <a:ext cx="224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sidan, byt färg på bildbakgrunden:</a:t>
            </a:r>
          </a:p>
          <a:p>
            <a:r>
              <a:rPr lang="en-GB">
                <a:hlinkClick r:id="rId4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06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0BFA9E1-073E-9543-AFDE-42C9465D9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4868468 h 6858000"/>
              <a:gd name="connsiteX1" fmla="*/ 12192000 w 12192000"/>
              <a:gd name="connsiteY1" fmla="*/ 6858000 h 6858000"/>
              <a:gd name="connsiteX2" fmla="*/ 10181934 w 12192000"/>
              <a:gd name="connsiteY2" fmla="*/ 6858000 h 6858000"/>
              <a:gd name="connsiteX3" fmla="*/ 10196859 w 12192000"/>
              <a:gd name="connsiteY3" fmla="*/ 6657494 h 6858000"/>
              <a:gd name="connsiteX4" fmla="*/ 12024858 w 12192000"/>
              <a:gd name="connsiteY4" fmla="*/ 487674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2822577 h 6858000"/>
              <a:gd name="connsiteX8" fmla="*/ 12022447 w 12192000"/>
              <a:gd name="connsiteY8" fmla="*/ 2826825 h 6858000"/>
              <a:gd name="connsiteX9" fmla="*/ 8157260 w 12192000"/>
              <a:gd name="connsiteY9" fmla="*/ 6448509 h 6858000"/>
              <a:gd name="connsiteX10" fmla="*/ 8131663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192000" y="4868468"/>
                </a:moveTo>
                <a:lnTo>
                  <a:pt x="12192000" y="6858000"/>
                </a:lnTo>
                <a:lnTo>
                  <a:pt x="10181934" y="6858000"/>
                </a:lnTo>
                <a:lnTo>
                  <a:pt x="10196859" y="6657494"/>
                </a:lnTo>
                <a:cubicBezTo>
                  <a:pt x="10314484" y="5715036"/>
                  <a:pt x="11072153" y="4971674"/>
                  <a:pt x="12024858" y="487674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822577"/>
                </a:lnTo>
                <a:lnTo>
                  <a:pt x="12022447" y="2826825"/>
                </a:lnTo>
                <a:cubicBezTo>
                  <a:pt x="10011130" y="2927844"/>
                  <a:pt x="8380918" y="4476004"/>
                  <a:pt x="8157260" y="6448509"/>
                </a:cubicBezTo>
                <a:lnTo>
                  <a:pt x="81316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2501411"/>
            <a:ext cx="10944225" cy="1855177"/>
          </a:xfrm>
        </p:spPr>
        <p:txBody>
          <a:bodyPr anchor="ctr" anchorCtr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F05DB-3FA7-3846-9954-73C7854D87E7}"/>
              </a:ext>
            </a:extLst>
          </p:cNvPr>
          <p:cNvSpPr txBox="1"/>
          <p:nvPr userDrawn="1"/>
        </p:nvSpPr>
        <p:spPr>
          <a:xfrm>
            <a:off x="12670972" y="2031325"/>
            <a:ext cx="224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bågen, byt färg på bildbakgrunden:</a:t>
            </a:r>
          </a:p>
          <a:p>
            <a:r>
              <a:rPr lang="en-GB">
                <a:hlinkClick r:id="rId2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E167B-24B2-484A-8D1B-6DC54BD73449}"/>
              </a:ext>
            </a:extLst>
          </p:cNvPr>
          <p:cNvSpPr txBox="1"/>
          <p:nvPr userDrawn="1"/>
        </p:nvSpPr>
        <p:spPr>
          <a:xfrm>
            <a:off x="12670972" y="0"/>
            <a:ext cx="2249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Klicka på ikonen för att lägga till en bild.</a:t>
            </a:r>
          </a:p>
          <a:p>
            <a:r>
              <a:rPr lang="sv-SE"/>
              <a:t>Byt ut bilden genom att klicka på bilden och välj ”byt bild” i rullgardinsmenyn.</a:t>
            </a:r>
            <a:endParaRPr lang="en-GB"/>
          </a:p>
          <a:p>
            <a:endParaRPr lang="en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41B13E6-7DA1-0649-A7C1-53099909E97D}"/>
              </a:ext>
            </a:extLst>
          </p:cNvPr>
          <p:cNvSpPr txBox="1"/>
          <p:nvPr userDrawn="1"/>
        </p:nvSpPr>
        <p:spPr>
          <a:xfrm>
            <a:off x="9569885" y="6263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4D6983-0892-854F-8F8A-B59443ADD62D}"/>
              </a:ext>
            </a:extLst>
          </p:cNvPr>
          <p:cNvSpPr/>
          <p:nvPr userDrawn="1"/>
        </p:nvSpPr>
        <p:spPr>
          <a:xfrm>
            <a:off x="0" y="0"/>
            <a:ext cx="81309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87790-3799-004C-B96B-F64BC754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6503053" cy="187614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1115-95E0-D04C-B976-302DFE204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3346"/>
            <a:ext cx="64940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79553B5-3531-D04B-9C94-D3E15E246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56700" y="2347783"/>
            <a:ext cx="2411413" cy="177113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27013" indent="0" algn="r">
              <a:buNone/>
              <a:defRPr>
                <a:solidFill>
                  <a:schemeClr val="bg1"/>
                </a:solidFill>
              </a:defRPr>
            </a:lvl2pPr>
            <a:lvl3pPr marL="446087" indent="0" algn="r">
              <a:buNone/>
              <a:defRPr>
                <a:solidFill>
                  <a:schemeClr val="bg1"/>
                </a:solidFill>
              </a:defRPr>
            </a:lvl3pPr>
            <a:lvl4pPr marL="717550" indent="0" algn="r">
              <a:buNone/>
              <a:defRPr>
                <a:solidFill>
                  <a:schemeClr val="bg1"/>
                </a:solidFill>
              </a:defRPr>
            </a:lvl4pPr>
            <a:lvl5pPr marL="979487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35AF5E3B-51BE-BA4C-8E09-0F726E404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56701" y="288325"/>
            <a:ext cx="2413602" cy="2232453"/>
          </a:xfrm>
        </p:spPr>
        <p:txBody>
          <a:bodyPr anchor="b" anchorCtr="0"/>
          <a:lstStyle>
            <a:lvl1pPr marL="0" indent="0" algn="r">
              <a:buNone/>
              <a:defRPr sz="15000" b="1">
                <a:solidFill>
                  <a:schemeClr val="bg1"/>
                </a:solidFill>
              </a:defRPr>
            </a:lvl1pPr>
            <a:lvl2pPr marL="227013" indent="0" algn="r">
              <a:buNone/>
              <a:defRPr>
                <a:solidFill>
                  <a:schemeClr val="bg1"/>
                </a:solidFill>
              </a:defRPr>
            </a:lvl2pPr>
            <a:lvl3pPr marL="446087" indent="0" algn="r">
              <a:buNone/>
              <a:defRPr>
                <a:solidFill>
                  <a:schemeClr val="bg1"/>
                </a:solidFill>
              </a:defRPr>
            </a:lvl3pPr>
            <a:lvl4pPr marL="717550" indent="0" algn="r">
              <a:buNone/>
              <a:defRPr>
                <a:solidFill>
                  <a:schemeClr val="bg1"/>
                </a:solidFill>
              </a:defRPr>
            </a:lvl4pPr>
            <a:lvl5pPr marL="979487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4A122032-A45E-7E4B-9A1E-6DB4AE9F0D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pPr/>
              <a:t>10/12/21</a:t>
            </a:fld>
            <a:endParaRPr lang="en-SE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E0BCEB88-A7CC-1946-9AE2-3BC481F7BF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A7861E5-1549-B14F-858B-586F7E1D8B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BDA6CE-4A97-C14A-B2B0-32EF51DF14CC}"/>
              </a:ext>
            </a:extLst>
          </p:cNvPr>
          <p:cNvSpPr txBox="1"/>
          <p:nvPr userDrawn="1"/>
        </p:nvSpPr>
        <p:spPr>
          <a:xfrm>
            <a:off x="12714515" y="-101600"/>
            <a:ext cx="2249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färgade rutan, byt färg på bildbakgrunden:</a:t>
            </a:r>
          </a:p>
          <a:p>
            <a:r>
              <a:rPr lang="en-GB">
                <a:hlinkClick r:id="rId2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D2E1654-A8C1-1D48-ACCD-D23EB8592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9179"/>
          <a:stretch/>
        </p:blipFill>
        <p:spPr>
          <a:xfrm>
            <a:off x="11715155" y="6207125"/>
            <a:ext cx="372036" cy="4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C24D6E8-7DE7-2941-B66A-876266EEC9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7050" y="0"/>
            <a:ext cx="4044950" cy="6858000"/>
          </a:xfrm>
          <a:custGeom>
            <a:avLst/>
            <a:gdLst>
              <a:gd name="connsiteX0" fmla="*/ 3637342 w 4044950"/>
              <a:gd name="connsiteY0" fmla="*/ 6463891 h 6858000"/>
              <a:gd name="connsiteX1" fmla="*/ 3624420 w 4044950"/>
              <a:gd name="connsiteY1" fmla="*/ 6466871 h 6858000"/>
              <a:gd name="connsiteX2" fmla="*/ 3615602 w 4044950"/>
              <a:gd name="connsiteY2" fmla="*/ 6473493 h 6858000"/>
              <a:gd name="connsiteX3" fmla="*/ 3732202 w 4044950"/>
              <a:gd name="connsiteY3" fmla="*/ 6664226 h 6858000"/>
              <a:gd name="connsiteX4" fmla="*/ 3743715 w 4044950"/>
              <a:gd name="connsiteY4" fmla="*/ 6670848 h 6858000"/>
              <a:gd name="connsiteX5" fmla="*/ 3755228 w 4044950"/>
              <a:gd name="connsiteY5" fmla="*/ 6663961 h 6858000"/>
              <a:gd name="connsiteX6" fmla="*/ 3872317 w 4044950"/>
              <a:gd name="connsiteY6" fmla="*/ 6473493 h 6858000"/>
              <a:gd name="connsiteX7" fmla="*/ 3863499 w 4044950"/>
              <a:gd name="connsiteY7" fmla="*/ 6466871 h 6858000"/>
              <a:gd name="connsiteX8" fmla="*/ 3850577 w 4044950"/>
              <a:gd name="connsiteY8" fmla="*/ 6463891 h 6858000"/>
              <a:gd name="connsiteX9" fmla="*/ 3839493 w 4044950"/>
              <a:gd name="connsiteY9" fmla="*/ 6471639 h 6858000"/>
              <a:gd name="connsiteX10" fmla="*/ 3743715 w 4044950"/>
              <a:gd name="connsiteY10" fmla="*/ 6628728 h 6858000"/>
              <a:gd name="connsiteX11" fmla="*/ 3648426 w 4044950"/>
              <a:gd name="connsiteY11" fmla="*/ 6471639 h 6858000"/>
              <a:gd name="connsiteX12" fmla="*/ 3637342 w 4044950"/>
              <a:gd name="connsiteY12" fmla="*/ 6463891 h 6858000"/>
              <a:gd name="connsiteX13" fmla="*/ 3743961 w 4044950"/>
              <a:gd name="connsiteY13" fmla="*/ 6307398 h 6858000"/>
              <a:gd name="connsiteX14" fmla="*/ 3677332 w 4044950"/>
              <a:gd name="connsiteY14" fmla="*/ 6379453 h 6858000"/>
              <a:gd name="connsiteX15" fmla="*/ 3743961 w 4044950"/>
              <a:gd name="connsiteY15" fmla="*/ 6451507 h 6858000"/>
              <a:gd name="connsiteX16" fmla="*/ 3810589 w 4044950"/>
              <a:gd name="connsiteY16" fmla="*/ 6379453 h 6858000"/>
              <a:gd name="connsiteX17" fmla="*/ 3743961 w 4044950"/>
              <a:gd name="connsiteY17" fmla="*/ 6307398 h 6858000"/>
              <a:gd name="connsiteX18" fmla="*/ 3738326 w 4044950"/>
              <a:gd name="connsiteY18" fmla="*/ 6216800 h 6858000"/>
              <a:gd name="connsiteX19" fmla="*/ 3591352 w 4044950"/>
              <a:gd name="connsiteY19" fmla="*/ 6387134 h 6858000"/>
              <a:gd name="connsiteX20" fmla="*/ 3602620 w 4044950"/>
              <a:gd name="connsiteY20" fmla="*/ 6445413 h 6858000"/>
              <a:gd name="connsiteX21" fmla="*/ 3613398 w 4044950"/>
              <a:gd name="connsiteY21" fmla="*/ 6440910 h 6858000"/>
              <a:gd name="connsiteX22" fmla="*/ 3623441 w 4044950"/>
              <a:gd name="connsiteY22" fmla="*/ 6418658 h 6858000"/>
              <a:gd name="connsiteX23" fmla="*/ 3619032 w 4044950"/>
              <a:gd name="connsiteY23" fmla="*/ 6382896 h 6858000"/>
              <a:gd name="connsiteX24" fmla="*/ 3753024 w 4044950"/>
              <a:gd name="connsiteY24" fmla="*/ 6247264 h 6858000"/>
              <a:gd name="connsiteX25" fmla="*/ 3870358 w 4044950"/>
              <a:gd name="connsiteY25" fmla="*/ 6384750 h 6858000"/>
              <a:gd name="connsiteX26" fmla="*/ 3865949 w 4044950"/>
              <a:gd name="connsiteY26" fmla="*/ 6418658 h 6858000"/>
              <a:gd name="connsiteX27" fmla="*/ 3875992 w 4044950"/>
              <a:gd name="connsiteY27" fmla="*/ 6440910 h 6858000"/>
              <a:gd name="connsiteX28" fmla="*/ 3887015 w 4044950"/>
              <a:gd name="connsiteY28" fmla="*/ 6445678 h 6858000"/>
              <a:gd name="connsiteX29" fmla="*/ 3898528 w 4044950"/>
              <a:gd name="connsiteY29" fmla="*/ 6382896 h 6858000"/>
              <a:gd name="connsiteX30" fmla="*/ 3738326 w 4044950"/>
              <a:gd name="connsiteY30" fmla="*/ 6216800 h 6858000"/>
              <a:gd name="connsiteX31" fmla="*/ 0 w 4044950"/>
              <a:gd name="connsiteY31" fmla="*/ 0 h 6858000"/>
              <a:gd name="connsiteX32" fmla="*/ 4044950 w 4044950"/>
              <a:gd name="connsiteY32" fmla="*/ 0 h 6858000"/>
              <a:gd name="connsiteX33" fmla="*/ 4044950 w 4044950"/>
              <a:gd name="connsiteY33" fmla="*/ 6858000 h 6858000"/>
              <a:gd name="connsiteX34" fmla="*/ 0 w 4044950"/>
              <a:gd name="connsiteY3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044950" h="6858000">
                <a:moveTo>
                  <a:pt x="3637342" y="6463891"/>
                </a:moveTo>
                <a:cubicBezTo>
                  <a:pt x="3632994" y="6463030"/>
                  <a:pt x="3628340" y="6463957"/>
                  <a:pt x="3624420" y="6466871"/>
                </a:cubicBezTo>
                <a:lnTo>
                  <a:pt x="3615602" y="6473493"/>
                </a:lnTo>
                <a:lnTo>
                  <a:pt x="3732202" y="6664226"/>
                </a:lnTo>
                <a:cubicBezTo>
                  <a:pt x="3734651" y="6668464"/>
                  <a:pt x="3739060" y="6670848"/>
                  <a:pt x="3743715" y="6670848"/>
                </a:cubicBezTo>
                <a:cubicBezTo>
                  <a:pt x="3748369" y="6670848"/>
                  <a:pt x="3752778" y="6668464"/>
                  <a:pt x="3755228" y="6663961"/>
                </a:cubicBezTo>
                <a:lnTo>
                  <a:pt x="3872317" y="6473493"/>
                </a:lnTo>
                <a:lnTo>
                  <a:pt x="3863499" y="6466871"/>
                </a:lnTo>
                <a:cubicBezTo>
                  <a:pt x="3859580" y="6463957"/>
                  <a:pt x="3854925" y="6463030"/>
                  <a:pt x="3850577" y="6463891"/>
                </a:cubicBezTo>
                <a:cubicBezTo>
                  <a:pt x="3846229" y="6464752"/>
                  <a:pt x="3842188" y="6467401"/>
                  <a:pt x="3839493" y="6471639"/>
                </a:cubicBezTo>
                <a:lnTo>
                  <a:pt x="3743715" y="6628728"/>
                </a:lnTo>
                <a:lnTo>
                  <a:pt x="3648426" y="6471639"/>
                </a:lnTo>
                <a:cubicBezTo>
                  <a:pt x="3645732" y="6467401"/>
                  <a:pt x="3641690" y="6464752"/>
                  <a:pt x="3637342" y="6463891"/>
                </a:cubicBezTo>
                <a:close/>
                <a:moveTo>
                  <a:pt x="3743961" y="6307398"/>
                </a:moveTo>
                <a:cubicBezTo>
                  <a:pt x="3707163" y="6307398"/>
                  <a:pt x="3677332" y="6339658"/>
                  <a:pt x="3677332" y="6379453"/>
                </a:cubicBezTo>
                <a:cubicBezTo>
                  <a:pt x="3677332" y="6419247"/>
                  <a:pt x="3707163" y="6451507"/>
                  <a:pt x="3743961" y="6451507"/>
                </a:cubicBezTo>
                <a:cubicBezTo>
                  <a:pt x="3780758" y="6451507"/>
                  <a:pt x="3810589" y="6419247"/>
                  <a:pt x="3810589" y="6379453"/>
                </a:cubicBezTo>
                <a:cubicBezTo>
                  <a:pt x="3810589" y="6339658"/>
                  <a:pt x="3780758" y="6307398"/>
                  <a:pt x="3743961" y="6307398"/>
                </a:cubicBezTo>
                <a:close/>
                <a:moveTo>
                  <a:pt x="3738326" y="6216800"/>
                </a:moveTo>
                <a:cubicBezTo>
                  <a:pt x="3655041" y="6220509"/>
                  <a:pt x="3589147" y="6297066"/>
                  <a:pt x="3591352" y="6387134"/>
                </a:cubicBezTo>
                <a:cubicBezTo>
                  <a:pt x="3591842" y="6407267"/>
                  <a:pt x="3595761" y="6426870"/>
                  <a:pt x="3602620" y="6445413"/>
                </a:cubicBezTo>
                <a:lnTo>
                  <a:pt x="3613398" y="6440910"/>
                </a:lnTo>
                <a:cubicBezTo>
                  <a:pt x="3621482" y="6437466"/>
                  <a:pt x="3625646" y="6427665"/>
                  <a:pt x="3623441" y="6418658"/>
                </a:cubicBezTo>
                <a:cubicBezTo>
                  <a:pt x="3620502" y="6407002"/>
                  <a:pt x="3619032" y="6395081"/>
                  <a:pt x="3619032" y="6382896"/>
                </a:cubicBezTo>
                <a:cubicBezTo>
                  <a:pt x="3619032" y="6305014"/>
                  <a:pt x="3680026" y="6242231"/>
                  <a:pt x="3753024" y="6247264"/>
                </a:cubicBezTo>
                <a:cubicBezTo>
                  <a:pt x="3817692" y="6251768"/>
                  <a:pt x="3871338" y="6314815"/>
                  <a:pt x="3870358" y="6384750"/>
                </a:cubicBezTo>
                <a:cubicBezTo>
                  <a:pt x="3870113" y="6396406"/>
                  <a:pt x="3868643" y="6407532"/>
                  <a:pt x="3865949" y="6418658"/>
                </a:cubicBezTo>
                <a:cubicBezTo>
                  <a:pt x="3863744" y="6427930"/>
                  <a:pt x="3867908" y="6437466"/>
                  <a:pt x="3875992" y="6440910"/>
                </a:cubicBezTo>
                <a:lnTo>
                  <a:pt x="3887015" y="6445678"/>
                </a:lnTo>
                <a:cubicBezTo>
                  <a:pt x="3894609" y="6425810"/>
                  <a:pt x="3898528" y="6404618"/>
                  <a:pt x="3898528" y="6382896"/>
                </a:cubicBezTo>
                <a:cubicBezTo>
                  <a:pt x="3898528" y="6288854"/>
                  <a:pt x="3826021" y="6212827"/>
                  <a:pt x="3738326" y="6216800"/>
                </a:cubicBezTo>
                <a:close/>
                <a:moveTo>
                  <a:pt x="0" y="0"/>
                </a:moveTo>
                <a:lnTo>
                  <a:pt x="4044950" y="0"/>
                </a:lnTo>
                <a:lnTo>
                  <a:pt x="404495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87790-3799-004C-B96B-F64BC754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6503053" cy="187614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1115-95E0-D04C-B976-302DFE204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3346"/>
            <a:ext cx="64940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35AF5E3B-51BE-BA4C-8E09-0F726E404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56701" y="288325"/>
            <a:ext cx="2413602" cy="2232453"/>
          </a:xfrm>
        </p:spPr>
        <p:txBody>
          <a:bodyPr anchor="b" anchorCtr="0"/>
          <a:lstStyle>
            <a:lvl1pPr marL="0" indent="0" algn="r">
              <a:buNone/>
              <a:defRPr sz="15000" b="1">
                <a:solidFill>
                  <a:schemeClr val="bg1"/>
                </a:solidFill>
              </a:defRPr>
            </a:lvl1pPr>
            <a:lvl2pPr marL="227013" indent="0" algn="r">
              <a:buNone/>
              <a:defRPr>
                <a:solidFill>
                  <a:schemeClr val="bg1"/>
                </a:solidFill>
              </a:defRPr>
            </a:lvl2pPr>
            <a:lvl3pPr marL="446087" indent="0" algn="r">
              <a:buNone/>
              <a:defRPr>
                <a:solidFill>
                  <a:schemeClr val="bg1"/>
                </a:solidFill>
              </a:defRPr>
            </a:lvl3pPr>
            <a:lvl4pPr marL="717550" indent="0" algn="r">
              <a:buNone/>
              <a:defRPr>
                <a:solidFill>
                  <a:schemeClr val="bg1"/>
                </a:solidFill>
              </a:defRPr>
            </a:lvl4pPr>
            <a:lvl5pPr marL="979487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4A122032-A45E-7E4B-9A1E-6DB4AE9F0D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pPr/>
              <a:t>10/12/21</a:t>
            </a:fld>
            <a:endParaRPr lang="en-SE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E0BCEB88-A7CC-1946-9AE2-3BC481F7BF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A7861E5-1549-B14F-858B-586F7E1D8B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990B0C-0F3C-1747-B12D-3AC843E3FB05}"/>
              </a:ext>
            </a:extLst>
          </p:cNvPr>
          <p:cNvSpPr txBox="1"/>
          <p:nvPr userDrawn="1"/>
        </p:nvSpPr>
        <p:spPr>
          <a:xfrm>
            <a:off x="12670972" y="0"/>
            <a:ext cx="2249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Klicka på ikonen för att lägga till en bild.</a:t>
            </a:r>
          </a:p>
          <a:p>
            <a:r>
              <a:rPr lang="sv-SE"/>
              <a:t>Byt ut bilden genom att klicka på bilden och välj ”byt bild” i rullgardinsmenyn.</a:t>
            </a:r>
            <a:endParaRPr lang="en-GB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8570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14C7-7FAB-F540-999D-913EC17D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3483-3A40-124A-96D5-79A7A9E3E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293768" cy="4207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89D93-864C-374C-B7DA-7C89BB913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345" y="2029680"/>
            <a:ext cx="5293768" cy="4207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121C-CFBF-284C-8121-8B8F989C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B6C12-54B7-1B44-A513-9D0632A4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079FB-3154-0A49-9355-0569BD3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1711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14C7-7FAB-F540-999D-913EC17D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09848"/>
            <a:ext cx="5020774" cy="813097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3483-3A40-124A-96D5-79A7A9E3E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020774" cy="4207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121C-CFBF-284C-8121-8B8F989C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B6C12-54B7-1B44-A513-9D0632A4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079FB-3154-0A49-9355-0569BD3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t>‹#›</a:t>
            </a:fld>
            <a:endParaRPr lang="en-S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ED902-A0AC-3344-BFF5-E2FD3E6A9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9E2EB-EB75-F34C-B7C9-79F911CC9E12}"/>
              </a:ext>
            </a:extLst>
          </p:cNvPr>
          <p:cNvSpPr txBox="1"/>
          <p:nvPr userDrawn="1"/>
        </p:nvSpPr>
        <p:spPr>
          <a:xfrm>
            <a:off x="12670972" y="0"/>
            <a:ext cx="2249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Klicka på ikonen för att lägga till en bild.</a:t>
            </a:r>
          </a:p>
          <a:p>
            <a:r>
              <a:rPr lang="sv-SE"/>
              <a:t>Byt ut bilden genom att klicka på bilden och välj ”byt bild” i rullgardinsmenyn.</a:t>
            </a:r>
            <a:endParaRPr lang="en-GB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6349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4759C8-3B8E-AA4F-9EA0-ADED0BE5C52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514C7-7FAB-F540-999D-913EC17D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96400"/>
            <a:ext cx="5020774" cy="822062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3483-3A40-124A-96D5-79A7A9E3E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020774" cy="4207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121C-CFBF-284C-8121-8B8F989C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B6C12-54B7-1B44-A513-9D0632A4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079FB-3154-0A49-9355-0569BD3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007DFC-A0A3-274E-BCFD-73FBD182A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7225" y="2024063"/>
            <a:ext cx="4560888" cy="379571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AE0AB-126F-764A-8837-DB236AE24472}"/>
              </a:ext>
            </a:extLst>
          </p:cNvPr>
          <p:cNvSpPr txBox="1"/>
          <p:nvPr userDrawn="1"/>
        </p:nvSpPr>
        <p:spPr>
          <a:xfrm>
            <a:off x="12714515" y="-101600"/>
            <a:ext cx="2249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färgade rutan, byt färg på bildbakgrunden:</a:t>
            </a:r>
          </a:p>
          <a:p>
            <a:r>
              <a:rPr lang="en-GB">
                <a:hlinkClick r:id="rId2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02F705F-EDD6-D24E-95DD-DD255CB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9179"/>
          <a:stretch/>
        </p:blipFill>
        <p:spPr>
          <a:xfrm>
            <a:off x="11715155" y="6207125"/>
            <a:ext cx="372036" cy="4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07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bild med kartn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14C7-7FAB-F540-999D-913EC17D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06" y="796400"/>
            <a:ext cx="5020774" cy="822062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3483-3A40-124A-96D5-79A7A9E3E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020774" cy="4207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121C-CFBF-284C-8121-8B8F989C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B6C12-54B7-1B44-A513-9D0632A4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079FB-3154-0A49-9355-0569BD3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t>‹#›</a:t>
            </a:fld>
            <a:endParaRPr lang="en-SE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763A1786-BB82-274C-A566-3BF47754C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2109738 w 6096000"/>
              <a:gd name="connsiteY0" fmla="*/ 2636154 h 6858000"/>
              <a:gd name="connsiteX1" fmla="*/ 1996417 w 6096000"/>
              <a:gd name="connsiteY1" fmla="*/ 2659709 h 6858000"/>
              <a:gd name="connsiteX2" fmla="*/ 1918569 w 6096000"/>
              <a:gd name="connsiteY2" fmla="*/ 2713101 h 6858000"/>
              <a:gd name="connsiteX3" fmla="*/ 2943155 w 6096000"/>
              <a:gd name="connsiteY3" fmla="*/ 4263369 h 6858000"/>
              <a:gd name="connsiteX4" fmla="*/ 3044861 w 6096000"/>
              <a:gd name="connsiteY4" fmla="*/ 4316761 h 6858000"/>
              <a:gd name="connsiteX5" fmla="*/ 3145938 w 6096000"/>
              <a:gd name="connsiteY5" fmla="*/ 4263369 h 6858000"/>
              <a:gd name="connsiteX6" fmla="*/ 4173664 w 6096000"/>
              <a:gd name="connsiteY6" fmla="*/ 2714358 h 6858000"/>
              <a:gd name="connsiteX7" fmla="*/ 4095815 w 6096000"/>
              <a:gd name="connsiteY7" fmla="*/ 2660965 h 6858000"/>
              <a:gd name="connsiteX8" fmla="*/ 3885499 w 6096000"/>
              <a:gd name="connsiteY8" fmla="*/ 2699910 h 6858000"/>
              <a:gd name="connsiteX9" fmla="*/ 3044233 w 6096000"/>
              <a:gd name="connsiteY9" fmla="*/ 3975677 h 6858000"/>
              <a:gd name="connsiteX10" fmla="*/ 2206106 w 6096000"/>
              <a:gd name="connsiteY10" fmla="*/ 2699282 h 6858000"/>
              <a:gd name="connsiteX11" fmla="*/ 2109738 w 6096000"/>
              <a:gd name="connsiteY11" fmla="*/ 2636154 h 6858000"/>
              <a:gd name="connsiteX12" fmla="*/ 3046116 w 6096000"/>
              <a:gd name="connsiteY12" fmla="*/ 1361956 h 6858000"/>
              <a:gd name="connsiteX13" fmla="*/ 2460997 w 6096000"/>
              <a:gd name="connsiteY13" fmla="*/ 1947389 h 6858000"/>
              <a:gd name="connsiteX14" fmla="*/ 3046116 w 6096000"/>
              <a:gd name="connsiteY14" fmla="*/ 2532824 h 6858000"/>
              <a:gd name="connsiteX15" fmla="*/ 3631236 w 6096000"/>
              <a:gd name="connsiteY15" fmla="*/ 1947389 h 6858000"/>
              <a:gd name="connsiteX16" fmla="*/ 3046116 w 6096000"/>
              <a:gd name="connsiteY16" fmla="*/ 1361956 h 6858000"/>
              <a:gd name="connsiteX17" fmla="*/ 2997775 w 6096000"/>
              <a:gd name="connsiteY17" fmla="*/ 625139 h 6858000"/>
              <a:gd name="connsiteX18" fmla="*/ 1705741 w 6096000"/>
              <a:gd name="connsiteY18" fmla="*/ 2009575 h 6858000"/>
              <a:gd name="connsiteX19" fmla="*/ 1805563 w 6096000"/>
              <a:gd name="connsiteY19" fmla="*/ 2485083 h 6858000"/>
              <a:gd name="connsiteX20" fmla="*/ 1900990 w 6096000"/>
              <a:gd name="connsiteY20" fmla="*/ 2446139 h 6858000"/>
              <a:gd name="connsiteX21" fmla="*/ 1988883 w 6096000"/>
              <a:gd name="connsiteY21" fmla="*/ 2265232 h 6858000"/>
              <a:gd name="connsiteX22" fmla="*/ 1949959 w 6096000"/>
              <a:gd name="connsiteY22" fmla="*/ 1974399 h 6858000"/>
              <a:gd name="connsiteX23" fmla="*/ 3127104 w 6096000"/>
              <a:gd name="connsiteY23" fmla="*/ 872001 h 6858000"/>
              <a:gd name="connsiteX24" fmla="*/ 4157968 w 6096000"/>
              <a:gd name="connsiteY24" fmla="*/ 1990103 h 6858000"/>
              <a:gd name="connsiteX25" fmla="*/ 4119044 w 6096000"/>
              <a:gd name="connsiteY25" fmla="*/ 2265861 h 6858000"/>
              <a:gd name="connsiteX26" fmla="*/ 4207565 w 6096000"/>
              <a:gd name="connsiteY26" fmla="*/ 2446139 h 6858000"/>
              <a:gd name="connsiteX27" fmla="*/ 4303620 w 6096000"/>
              <a:gd name="connsiteY27" fmla="*/ 2485712 h 6858000"/>
              <a:gd name="connsiteX28" fmla="*/ 4404070 w 6096000"/>
              <a:gd name="connsiteY28" fmla="*/ 1974399 h 6858000"/>
              <a:gd name="connsiteX29" fmla="*/ 2997775 w 6096000"/>
              <a:gd name="connsiteY29" fmla="*/ 625139 h 6858000"/>
              <a:gd name="connsiteX30" fmla="*/ 0 w 6096000"/>
              <a:gd name="connsiteY30" fmla="*/ 0 h 6858000"/>
              <a:gd name="connsiteX31" fmla="*/ 6096000 w 6096000"/>
              <a:gd name="connsiteY31" fmla="*/ 0 h 6858000"/>
              <a:gd name="connsiteX32" fmla="*/ 6096000 w 6096000"/>
              <a:gd name="connsiteY32" fmla="*/ 6858000 h 6858000"/>
              <a:gd name="connsiteX33" fmla="*/ 0 w 6096000"/>
              <a:gd name="connsiteY3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96000" h="6858000">
                <a:moveTo>
                  <a:pt x="2109738" y="2636154"/>
                </a:moveTo>
                <a:cubicBezTo>
                  <a:pt x="2071755" y="2628930"/>
                  <a:pt x="2030947" y="2636154"/>
                  <a:pt x="1996417" y="2659709"/>
                </a:cubicBezTo>
                <a:lnTo>
                  <a:pt x="1918569" y="2713101"/>
                </a:lnTo>
                <a:lnTo>
                  <a:pt x="2943155" y="4263369"/>
                </a:lnTo>
                <a:cubicBezTo>
                  <a:pt x="2966384" y="4296661"/>
                  <a:pt x="3004053" y="4316761"/>
                  <a:pt x="3044861" y="4316761"/>
                </a:cubicBezTo>
                <a:cubicBezTo>
                  <a:pt x="3085041" y="4316761"/>
                  <a:pt x="3122709" y="4296661"/>
                  <a:pt x="3145938" y="4263369"/>
                </a:cubicBezTo>
                <a:lnTo>
                  <a:pt x="4173664" y="2714358"/>
                </a:lnTo>
                <a:lnTo>
                  <a:pt x="4095815" y="2660965"/>
                </a:lnTo>
                <a:cubicBezTo>
                  <a:pt x="4026756" y="2613226"/>
                  <a:pt x="3932585" y="2630814"/>
                  <a:pt x="3885499" y="2699910"/>
                </a:cubicBezTo>
                <a:lnTo>
                  <a:pt x="3044233" y="3975677"/>
                </a:lnTo>
                <a:lnTo>
                  <a:pt x="2206106" y="2699282"/>
                </a:lnTo>
                <a:cubicBezTo>
                  <a:pt x="2182877" y="2665048"/>
                  <a:pt x="2147720" y="2643377"/>
                  <a:pt x="2109738" y="2636154"/>
                </a:cubicBezTo>
                <a:close/>
                <a:moveTo>
                  <a:pt x="3046116" y="1361956"/>
                </a:moveTo>
                <a:cubicBezTo>
                  <a:pt x="2722964" y="1361956"/>
                  <a:pt x="2460997" y="1624064"/>
                  <a:pt x="2460997" y="1947389"/>
                </a:cubicBezTo>
                <a:cubicBezTo>
                  <a:pt x="2460997" y="2270715"/>
                  <a:pt x="2722964" y="2532824"/>
                  <a:pt x="3046116" y="2532824"/>
                </a:cubicBezTo>
                <a:cubicBezTo>
                  <a:pt x="3369269" y="2532824"/>
                  <a:pt x="3631236" y="2270715"/>
                  <a:pt x="3631236" y="1947389"/>
                </a:cubicBezTo>
                <a:cubicBezTo>
                  <a:pt x="3631236" y="1624064"/>
                  <a:pt x="3369269" y="1361956"/>
                  <a:pt x="3046116" y="1361956"/>
                </a:cubicBezTo>
                <a:close/>
                <a:moveTo>
                  <a:pt x="2997775" y="625139"/>
                </a:moveTo>
                <a:cubicBezTo>
                  <a:pt x="2265748" y="655290"/>
                  <a:pt x="1686907" y="1276528"/>
                  <a:pt x="1705741" y="2009575"/>
                </a:cubicBezTo>
                <a:cubicBezTo>
                  <a:pt x="1710136" y="2173523"/>
                  <a:pt x="1743410" y="2333071"/>
                  <a:pt x="1805563" y="2485083"/>
                </a:cubicBezTo>
                <a:lnTo>
                  <a:pt x="1900990" y="2446139"/>
                </a:lnTo>
                <a:cubicBezTo>
                  <a:pt x="1971933" y="2417243"/>
                  <a:pt x="2008973" y="2339354"/>
                  <a:pt x="1988883" y="2265232"/>
                </a:cubicBezTo>
                <a:cubicBezTo>
                  <a:pt x="1963143" y="2171009"/>
                  <a:pt x="1949959" y="2073647"/>
                  <a:pt x="1949959" y="1974399"/>
                </a:cubicBezTo>
                <a:cubicBezTo>
                  <a:pt x="1949959" y="1341227"/>
                  <a:pt x="2485481" y="830543"/>
                  <a:pt x="3127104" y="872001"/>
                </a:cubicBezTo>
                <a:cubicBezTo>
                  <a:pt x="3694644" y="908433"/>
                  <a:pt x="4166130" y="1421001"/>
                  <a:pt x="4157968" y="1990103"/>
                </a:cubicBezTo>
                <a:cubicBezTo>
                  <a:pt x="4156713" y="2084325"/>
                  <a:pt x="4143529" y="2176664"/>
                  <a:pt x="4119044" y="2265861"/>
                </a:cubicBezTo>
                <a:cubicBezTo>
                  <a:pt x="4098954" y="2339981"/>
                  <a:pt x="4136623" y="2417243"/>
                  <a:pt x="4207565" y="2446139"/>
                </a:cubicBezTo>
                <a:lnTo>
                  <a:pt x="4303620" y="2485712"/>
                </a:lnTo>
                <a:cubicBezTo>
                  <a:pt x="4370168" y="2323021"/>
                  <a:pt x="4404070" y="2150909"/>
                  <a:pt x="4404070" y="1974399"/>
                </a:cubicBezTo>
                <a:cubicBezTo>
                  <a:pt x="4404070" y="1210572"/>
                  <a:pt x="3767470" y="593103"/>
                  <a:pt x="2997775" y="625139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SE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A4202135-FE1B-CD41-8DD6-4DA75699C8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4279" y="4848592"/>
            <a:ext cx="4823834" cy="138869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E4C30EE-5413-2A4C-AD49-2412EBB0DB24}"/>
              </a:ext>
            </a:extLst>
          </p:cNvPr>
          <p:cNvSpPr txBox="1"/>
          <p:nvPr userDrawn="1"/>
        </p:nvSpPr>
        <p:spPr>
          <a:xfrm>
            <a:off x="12670972" y="0"/>
            <a:ext cx="2249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Klicka på ikonen för att lägga till en bild.</a:t>
            </a:r>
          </a:p>
          <a:p>
            <a:r>
              <a:rPr lang="sv-SE"/>
              <a:t>Byt ut bilden genom att klicka på bilden och välj ”byt bild” i rullgardinsmenyn.</a:t>
            </a:r>
            <a:endParaRPr lang="en-GB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360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419C-B100-1346-B298-48B08D94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1" y="578373"/>
            <a:ext cx="10515600" cy="1024404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591A7-243C-D041-9E94-5AE078013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01" y="1681163"/>
            <a:ext cx="5330161" cy="6496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BEB70-FE07-8349-9BA2-4D75A423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01" y="2505074"/>
            <a:ext cx="5330161" cy="3732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8916F-43A6-B24B-9700-98CFC7078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365" y="1681163"/>
            <a:ext cx="5316069" cy="66713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C93C8-5290-434F-890A-2BDF7951E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365" y="2505074"/>
            <a:ext cx="5316069" cy="3732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B2CA3-15E8-B141-B5E0-F00DA083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95875-E919-9543-BFD4-D219FD20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3D831-7B1C-7149-9E41-DCA84FB5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90126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4935-77D7-6B41-823C-995209D0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1D659-9ABE-2746-A0B1-E0038F02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FE82A-1136-9442-A00A-9F394BBE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E6BAA-2D46-B54D-8291-58A0C9BF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8585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1573822"/>
            <a:ext cx="9082453" cy="185517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7C2B-F69D-2D44-A1ED-1255D2F1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877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DB47D4-12CE-E34E-A2E3-B5E218C3C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20713"/>
            <a:ext cx="1829166" cy="718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A60764-6080-2B44-8F12-30E891BAC75D}"/>
              </a:ext>
            </a:extLst>
          </p:cNvPr>
          <p:cNvSpPr txBox="1"/>
          <p:nvPr userDrawn="1"/>
        </p:nvSpPr>
        <p:spPr>
          <a:xfrm>
            <a:off x="12670972" y="0"/>
            <a:ext cx="224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sidan, byt färg på bildbakgrunden:</a:t>
            </a:r>
          </a:p>
          <a:p>
            <a:r>
              <a:rPr lang="en-GB">
                <a:hlinkClick r:id="rId3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CE4BE1-2F13-9D46-86E8-8A39A897F7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7357" y="5575610"/>
            <a:ext cx="5982304" cy="9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7A7E-ACFF-8E46-B2E6-9343531A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65070-6E77-E54E-AD08-0504DCA0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11C94-103A-614B-A189-738E3668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6250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å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0A79621-F2DF-E74E-A021-402BE8068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2448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2501411"/>
            <a:ext cx="10944225" cy="1855177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FB34A5-7E2C-D44B-BF7D-88BE0C71A6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3301" y="558958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3" name="Picture Placeholder 5">
            <a:extLst>
              <a:ext uri="{FF2B5EF4-FFF2-40B4-BE49-F238E27FC236}">
                <a16:creationId xmlns:a16="http://schemas.microsoft.com/office/drawing/2014/main" id="{51E3C289-DD8F-6249-B9BA-FBB4DAEDC6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703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4" name="Picture Placeholder 5">
            <a:extLst>
              <a:ext uri="{FF2B5EF4-FFF2-40B4-BE49-F238E27FC236}">
                <a16:creationId xmlns:a16="http://schemas.microsoft.com/office/drawing/2014/main" id="{D900C8F2-C964-964D-99C0-949B0176C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887" y="558958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5" name="Picture Placeholder 5">
            <a:extLst>
              <a:ext uri="{FF2B5EF4-FFF2-40B4-BE49-F238E27FC236}">
                <a16:creationId xmlns:a16="http://schemas.microsoft.com/office/drawing/2014/main" id="{B70D0C2B-4CD1-4F4C-AF5C-43F0C321D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2743" y="5589588"/>
            <a:ext cx="1674812" cy="647700"/>
          </a:xfrm>
        </p:spPr>
        <p:txBody>
          <a:bodyPr/>
          <a:lstStyle/>
          <a:p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8A57F9-4013-3E47-B566-E980DE583A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888" y="620713"/>
            <a:ext cx="1671637" cy="657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D45F8-8684-AD44-8E34-FDD849E91035}"/>
              </a:ext>
            </a:extLst>
          </p:cNvPr>
          <p:cNvSpPr txBox="1"/>
          <p:nvPr userDrawn="1"/>
        </p:nvSpPr>
        <p:spPr>
          <a:xfrm>
            <a:off x="12670972" y="0"/>
            <a:ext cx="224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sidan, byt färg på bildbakgrunden:</a:t>
            </a:r>
          </a:p>
          <a:p>
            <a:r>
              <a:rPr lang="en-GB">
                <a:hlinkClick r:id="rId6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36138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- grön med logg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2407920"/>
            <a:ext cx="10944225" cy="2042160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FB34A5-7E2C-D44B-BF7D-88BE0C71A6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3301" y="558958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3" name="Picture Placeholder 5">
            <a:extLst>
              <a:ext uri="{FF2B5EF4-FFF2-40B4-BE49-F238E27FC236}">
                <a16:creationId xmlns:a16="http://schemas.microsoft.com/office/drawing/2014/main" id="{51E3C289-DD8F-6249-B9BA-FBB4DAEDC6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703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4" name="Picture Placeholder 5">
            <a:extLst>
              <a:ext uri="{FF2B5EF4-FFF2-40B4-BE49-F238E27FC236}">
                <a16:creationId xmlns:a16="http://schemas.microsoft.com/office/drawing/2014/main" id="{D900C8F2-C964-964D-99C0-949B0176C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887" y="558958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5" name="Picture Placeholder 5">
            <a:extLst>
              <a:ext uri="{FF2B5EF4-FFF2-40B4-BE49-F238E27FC236}">
                <a16:creationId xmlns:a16="http://schemas.microsoft.com/office/drawing/2014/main" id="{B70D0C2B-4CD1-4F4C-AF5C-43F0C321D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2743" y="5589588"/>
            <a:ext cx="1674812" cy="647700"/>
          </a:xfrm>
        </p:spPr>
        <p:txBody>
          <a:bodyPr/>
          <a:lstStyle/>
          <a:p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8A57F9-4013-3E47-B566-E980DE583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620713"/>
            <a:ext cx="1671637" cy="657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D45F8-8684-AD44-8E34-FDD849E91035}"/>
              </a:ext>
            </a:extLst>
          </p:cNvPr>
          <p:cNvSpPr txBox="1"/>
          <p:nvPr userDrawn="1"/>
        </p:nvSpPr>
        <p:spPr>
          <a:xfrm>
            <a:off x="12670972" y="0"/>
            <a:ext cx="224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sidan, byt färg på bildbakgrunden:</a:t>
            </a:r>
          </a:p>
          <a:p>
            <a:r>
              <a:rPr lang="en-GB">
                <a:hlinkClick r:id="rId4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9852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– med c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729739B8-72E3-8042-A241-EA8AA85CCA67}"/>
              </a:ext>
            </a:extLst>
          </p:cNvPr>
          <p:cNvSpPr/>
          <p:nvPr userDrawn="1"/>
        </p:nvSpPr>
        <p:spPr>
          <a:xfrm>
            <a:off x="3818583" y="730545"/>
            <a:ext cx="4554834" cy="45548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1573823"/>
            <a:ext cx="10944225" cy="185517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8A57F9-4013-3E47-B566-E980DE583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5579676"/>
            <a:ext cx="1671637" cy="657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D45F8-8684-AD44-8E34-FDD849E91035}"/>
              </a:ext>
            </a:extLst>
          </p:cNvPr>
          <p:cNvSpPr txBox="1"/>
          <p:nvPr userDrawn="1"/>
        </p:nvSpPr>
        <p:spPr>
          <a:xfrm>
            <a:off x="12670972" y="0"/>
            <a:ext cx="224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sidan, byt färg på bildbakgrunden:</a:t>
            </a:r>
          </a:p>
          <a:p>
            <a:r>
              <a:rPr lang="en-GB">
                <a:hlinkClick r:id="rId4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B0B01-EABD-4F49-967C-BE0AB4815D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54169" y="5566070"/>
            <a:ext cx="4513944" cy="6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8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ild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292">
            <a:extLst>
              <a:ext uri="{FF2B5EF4-FFF2-40B4-BE49-F238E27FC236}">
                <a16:creationId xmlns:a16="http://schemas.microsoft.com/office/drawing/2014/main" id="{C77DD5DA-C579-DD41-90BE-48B823D0E2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" y="10"/>
            <a:ext cx="12191984" cy="6857991"/>
          </a:xfrm>
          <a:custGeom>
            <a:avLst/>
            <a:gdLst>
              <a:gd name="connsiteX0" fmla="*/ 9140837 w 12191984"/>
              <a:gd name="connsiteY0" fmla="*/ 6214106 h 6857991"/>
              <a:gd name="connsiteX1" fmla="*/ 9165217 w 12191984"/>
              <a:gd name="connsiteY1" fmla="*/ 6215044 h 6857991"/>
              <a:gd name="connsiteX2" fmla="*/ 9178344 w 12191984"/>
              <a:gd name="connsiteY2" fmla="*/ 6218799 h 6857991"/>
              <a:gd name="connsiteX3" fmla="*/ 9183032 w 12191984"/>
              <a:gd name="connsiteY3" fmla="*/ 6228185 h 6857991"/>
              <a:gd name="connsiteX4" fmla="*/ 9181157 w 12191984"/>
              <a:gd name="connsiteY4" fmla="*/ 6235694 h 6857991"/>
              <a:gd name="connsiteX5" fmla="*/ 9176468 w 12191984"/>
              <a:gd name="connsiteY5" fmla="*/ 6241326 h 6857991"/>
              <a:gd name="connsiteX6" fmla="*/ 9168029 w 12191984"/>
              <a:gd name="connsiteY6" fmla="*/ 6245081 h 6857991"/>
              <a:gd name="connsiteX7" fmla="*/ 9154902 w 12191984"/>
              <a:gd name="connsiteY7" fmla="*/ 6246958 h 6857991"/>
              <a:gd name="connsiteX8" fmla="*/ 9135211 w 12191984"/>
              <a:gd name="connsiteY8" fmla="*/ 6243204 h 6857991"/>
              <a:gd name="connsiteX9" fmla="*/ 9128647 w 12191984"/>
              <a:gd name="connsiteY9" fmla="*/ 6232879 h 6857991"/>
              <a:gd name="connsiteX10" fmla="*/ 9129585 w 12191984"/>
              <a:gd name="connsiteY10" fmla="*/ 6228185 h 6857991"/>
              <a:gd name="connsiteX11" fmla="*/ 9131461 w 12191984"/>
              <a:gd name="connsiteY11" fmla="*/ 6223492 h 6857991"/>
              <a:gd name="connsiteX12" fmla="*/ 9135211 w 12191984"/>
              <a:gd name="connsiteY12" fmla="*/ 6218799 h 6857991"/>
              <a:gd name="connsiteX13" fmla="*/ 9140837 w 12191984"/>
              <a:gd name="connsiteY13" fmla="*/ 6214106 h 6857991"/>
              <a:gd name="connsiteX14" fmla="*/ 8443214 w 12191984"/>
              <a:gd name="connsiteY14" fmla="*/ 6214106 h 6857991"/>
              <a:gd name="connsiteX15" fmla="*/ 8467593 w 12191984"/>
              <a:gd name="connsiteY15" fmla="*/ 6215044 h 6857991"/>
              <a:gd name="connsiteX16" fmla="*/ 8480720 w 12191984"/>
              <a:gd name="connsiteY16" fmla="*/ 6218799 h 6857991"/>
              <a:gd name="connsiteX17" fmla="*/ 8485408 w 12191984"/>
              <a:gd name="connsiteY17" fmla="*/ 6228185 h 6857991"/>
              <a:gd name="connsiteX18" fmla="*/ 8483533 w 12191984"/>
              <a:gd name="connsiteY18" fmla="*/ 6235694 h 6857991"/>
              <a:gd name="connsiteX19" fmla="*/ 8478845 w 12191984"/>
              <a:gd name="connsiteY19" fmla="*/ 6241326 h 6857991"/>
              <a:gd name="connsiteX20" fmla="*/ 8470406 w 12191984"/>
              <a:gd name="connsiteY20" fmla="*/ 6245081 h 6857991"/>
              <a:gd name="connsiteX21" fmla="*/ 8457278 w 12191984"/>
              <a:gd name="connsiteY21" fmla="*/ 6246958 h 6857991"/>
              <a:gd name="connsiteX22" fmla="*/ 8437587 w 12191984"/>
              <a:gd name="connsiteY22" fmla="*/ 6243204 h 6857991"/>
              <a:gd name="connsiteX23" fmla="*/ 8431024 w 12191984"/>
              <a:gd name="connsiteY23" fmla="*/ 6232879 h 6857991"/>
              <a:gd name="connsiteX24" fmla="*/ 8431961 w 12191984"/>
              <a:gd name="connsiteY24" fmla="*/ 6228185 h 6857991"/>
              <a:gd name="connsiteX25" fmla="*/ 8433837 w 12191984"/>
              <a:gd name="connsiteY25" fmla="*/ 6223492 h 6857991"/>
              <a:gd name="connsiteX26" fmla="*/ 8437587 w 12191984"/>
              <a:gd name="connsiteY26" fmla="*/ 6218799 h 6857991"/>
              <a:gd name="connsiteX27" fmla="*/ 8443214 w 12191984"/>
              <a:gd name="connsiteY27" fmla="*/ 6214106 h 6857991"/>
              <a:gd name="connsiteX28" fmla="*/ 9746569 w 12191984"/>
              <a:gd name="connsiteY28" fmla="*/ 6196271 h 6857991"/>
              <a:gd name="connsiteX29" fmla="*/ 9743756 w 12191984"/>
              <a:gd name="connsiteY29" fmla="*/ 6197210 h 6857991"/>
              <a:gd name="connsiteX30" fmla="*/ 9741881 w 12191984"/>
              <a:gd name="connsiteY30" fmla="*/ 6200026 h 6857991"/>
              <a:gd name="connsiteX31" fmla="*/ 9740943 w 12191984"/>
              <a:gd name="connsiteY31" fmla="*/ 6204719 h 6857991"/>
              <a:gd name="connsiteX32" fmla="*/ 9740943 w 12191984"/>
              <a:gd name="connsiteY32" fmla="*/ 6217860 h 6857991"/>
              <a:gd name="connsiteX33" fmla="*/ 9726878 w 12191984"/>
              <a:gd name="connsiteY33" fmla="*/ 6246958 h 6857991"/>
              <a:gd name="connsiteX34" fmla="*/ 9726878 w 12191984"/>
              <a:gd name="connsiteY34" fmla="*/ 6248835 h 6857991"/>
              <a:gd name="connsiteX35" fmla="*/ 9727816 w 12191984"/>
              <a:gd name="connsiteY35" fmla="*/ 6249774 h 6857991"/>
              <a:gd name="connsiteX36" fmla="*/ 9729691 w 12191984"/>
              <a:gd name="connsiteY36" fmla="*/ 6250713 h 6857991"/>
              <a:gd name="connsiteX37" fmla="*/ 9732504 w 12191984"/>
              <a:gd name="connsiteY37" fmla="*/ 6250713 h 6857991"/>
              <a:gd name="connsiteX38" fmla="*/ 9736255 w 12191984"/>
              <a:gd name="connsiteY38" fmla="*/ 6250713 h 6857991"/>
              <a:gd name="connsiteX39" fmla="*/ 9738130 w 12191984"/>
              <a:gd name="connsiteY39" fmla="*/ 6249774 h 6857991"/>
              <a:gd name="connsiteX40" fmla="*/ 9740005 w 12191984"/>
              <a:gd name="connsiteY40" fmla="*/ 6248835 h 6857991"/>
              <a:gd name="connsiteX41" fmla="*/ 9740943 w 12191984"/>
              <a:gd name="connsiteY41" fmla="*/ 6247897 h 6857991"/>
              <a:gd name="connsiteX42" fmla="*/ 9755008 w 12191984"/>
              <a:gd name="connsiteY42" fmla="*/ 6226308 h 6857991"/>
              <a:gd name="connsiteX43" fmla="*/ 9757821 w 12191984"/>
              <a:gd name="connsiteY43" fmla="*/ 6221614 h 6857991"/>
              <a:gd name="connsiteX44" fmla="*/ 9759696 w 12191984"/>
              <a:gd name="connsiteY44" fmla="*/ 6216921 h 6857991"/>
              <a:gd name="connsiteX45" fmla="*/ 9760634 w 12191984"/>
              <a:gd name="connsiteY45" fmla="*/ 6211289 h 6857991"/>
              <a:gd name="connsiteX46" fmla="*/ 9760634 w 12191984"/>
              <a:gd name="connsiteY46" fmla="*/ 6205657 h 6857991"/>
              <a:gd name="connsiteX47" fmla="*/ 9760634 w 12191984"/>
              <a:gd name="connsiteY47" fmla="*/ 6200026 h 6857991"/>
              <a:gd name="connsiteX48" fmla="*/ 9758759 w 12191984"/>
              <a:gd name="connsiteY48" fmla="*/ 6197210 h 6857991"/>
              <a:gd name="connsiteX49" fmla="*/ 9755946 w 12191984"/>
              <a:gd name="connsiteY49" fmla="*/ 6196271 h 6857991"/>
              <a:gd name="connsiteX50" fmla="*/ 9751257 w 12191984"/>
              <a:gd name="connsiteY50" fmla="*/ 6196271 h 6857991"/>
              <a:gd name="connsiteX51" fmla="*/ 9746569 w 12191984"/>
              <a:gd name="connsiteY51" fmla="*/ 6196271 h 6857991"/>
              <a:gd name="connsiteX52" fmla="*/ 11469997 w 12191984"/>
              <a:gd name="connsiteY52" fmla="*/ 6175621 h 6857991"/>
              <a:gd name="connsiteX53" fmla="*/ 11485000 w 12191984"/>
              <a:gd name="connsiteY53" fmla="*/ 6175621 h 6857991"/>
              <a:gd name="connsiteX54" fmla="*/ 11485938 w 12191984"/>
              <a:gd name="connsiteY54" fmla="*/ 6175621 h 6857991"/>
              <a:gd name="connsiteX55" fmla="*/ 11485938 w 12191984"/>
              <a:gd name="connsiteY55" fmla="*/ 6196271 h 6857991"/>
              <a:gd name="connsiteX56" fmla="*/ 11473748 w 12191984"/>
              <a:gd name="connsiteY56" fmla="*/ 6206596 h 6857991"/>
              <a:gd name="connsiteX57" fmla="*/ 11460621 w 12191984"/>
              <a:gd name="connsiteY57" fmla="*/ 6210351 h 6857991"/>
              <a:gd name="connsiteX58" fmla="*/ 11447493 w 12191984"/>
              <a:gd name="connsiteY58" fmla="*/ 6205658 h 6857991"/>
              <a:gd name="connsiteX59" fmla="*/ 11442805 w 12191984"/>
              <a:gd name="connsiteY59" fmla="*/ 6193455 h 6857991"/>
              <a:gd name="connsiteX60" fmla="*/ 11444680 w 12191984"/>
              <a:gd name="connsiteY60" fmla="*/ 6185946 h 6857991"/>
              <a:gd name="connsiteX61" fmla="*/ 11449369 w 12191984"/>
              <a:gd name="connsiteY61" fmla="*/ 6180314 h 6857991"/>
              <a:gd name="connsiteX62" fmla="*/ 11457808 w 12191984"/>
              <a:gd name="connsiteY62" fmla="*/ 6176560 h 6857991"/>
              <a:gd name="connsiteX63" fmla="*/ 11469997 w 12191984"/>
              <a:gd name="connsiteY63" fmla="*/ 6175621 h 6857991"/>
              <a:gd name="connsiteX64" fmla="*/ 10490137 w 12191984"/>
              <a:gd name="connsiteY64" fmla="*/ 6175621 h 6857991"/>
              <a:gd name="connsiteX65" fmla="*/ 10505140 w 12191984"/>
              <a:gd name="connsiteY65" fmla="*/ 6175621 h 6857991"/>
              <a:gd name="connsiteX66" fmla="*/ 10506078 w 12191984"/>
              <a:gd name="connsiteY66" fmla="*/ 6175621 h 6857991"/>
              <a:gd name="connsiteX67" fmla="*/ 10506078 w 12191984"/>
              <a:gd name="connsiteY67" fmla="*/ 6196271 h 6857991"/>
              <a:gd name="connsiteX68" fmla="*/ 10493888 w 12191984"/>
              <a:gd name="connsiteY68" fmla="*/ 6206596 h 6857991"/>
              <a:gd name="connsiteX69" fmla="*/ 10480761 w 12191984"/>
              <a:gd name="connsiteY69" fmla="*/ 6210351 h 6857991"/>
              <a:gd name="connsiteX70" fmla="*/ 10467633 w 12191984"/>
              <a:gd name="connsiteY70" fmla="*/ 6205658 h 6857991"/>
              <a:gd name="connsiteX71" fmla="*/ 10462945 w 12191984"/>
              <a:gd name="connsiteY71" fmla="*/ 6193455 h 6857991"/>
              <a:gd name="connsiteX72" fmla="*/ 10464820 w 12191984"/>
              <a:gd name="connsiteY72" fmla="*/ 6185946 h 6857991"/>
              <a:gd name="connsiteX73" fmla="*/ 10469509 w 12191984"/>
              <a:gd name="connsiteY73" fmla="*/ 6180314 h 6857991"/>
              <a:gd name="connsiteX74" fmla="*/ 10477948 w 12191984"/>
              <a:gd name="connsiteY74" fmla="*/ 6176560 h 6857991"/>
              <a:gd name="connsiteX75" fmla="*/ 10490137 w 12191984"/>
              <a:gd name="connsiteY75" fmla="*/ 6175621 h 6857991"/>
              <a:gd name="connsiteX76" fmla="*/ 8994561 w 12191984"/>
              <a:gd name="connsiteY76" fmla="*/ 6133382 h 6857991"/>
              <a:gd name="connsiteX77" fmla="*/ 9008626 w 12191984"/>
              <a:gd name="connsiteY77" fmla="*/ 6138075 h 6857991"/>
              <a:gd name="connsiteX78" fmla="*/ 9022691 w 12191984"/>
              <a:gd name="connsiteY78" fmla="*/ 6151216 h 6857991"/>
              <a:gd name="connsiteX79" fmla="*/ 9021753 w 12191984"/>
              <a:gd name="connsiteY79" fmla="*/ 6151216 h 6857991"/>
              <a:gd name="connsiteX80" fmla="*/ 9021753 w 12191984"/>
              <a:gd name="connsiteY80" fmla="*/ 6188762 h 6857991"/>
              <a:gd name="connsiteX81" fmla="*/ 9014252 w 12191984"/>
              <a:gd name="connsiteY81" fmla="*/ 6197210 h 6857991"/>
              <a:gd name="connsiteX82" fmla="*/ 9006751 w 12191984"/>
              <a:gd name="connsiteY82" fmla="*/ 6202841 h 6857991"/>
              <a:gd name="connsiteX83" fmla="*/ 9000187 w 12191984"/>
              <a:gd name="connsiteY83" fmla="*/ 6205657 h 6857991"/>
              <a:gd name="connsiteX84" fmla="*/ 8993623 w 12191984"/>
              <a:gd name="connsiteY84" fmla="*/ 6206596 h 6857991"/>
              <a:gd name="connsiteX85" fmla="*/ 8982372 w 12191984"/>
              <a:gd name="connsiteY85" fmla="*/ 6203780 h 6857991"/>
              <a:gd name="connsiteX86" fmla="*/ 8974870 w 12191984"/>
              <a:gd name="connsiteY86" fmla="*/ 6195332 h 6857991"/>
              <a:gd name="connsiteX87" fmla="*/ 8971120 w 12191984"/>
              <a:gd name="connsiteY87" fmla="*/ 6183130 h 6857991"/>
              <a:gd name="connsiteX88" fmla="*/ 8970182 w 12191984"/>
              <a:gd name="connsiteY88" fmla="*/ 6169050 h 6857991"/>
              <a:gd name="connsiteX89" fmla="*/ 8971120 w 12191984"/>
              <a:gd name="connsiteY89" fmla="*/ 6155909 h 6857991"/>
              <a:gd name="connsiteX90" fmla="*/ 8975808 w 12191984"/>
              <a:gd name="connsiteY90" fmla="*/ 6144645 h 6857991"/>
              <a:gd name="connsiteX91" fmla="*/ 8983309 w 12191984"/>
              <a:gd name="connsiteY91" fmla="*/ 6136198 h 6857991"/>
              <a:gd name="connsiteX92" fmla="*/ 8994561 w 12191984"/>
              <a:gd name="connsiteY92" fmla="*/ 6133382 h 6857991"/>
              <a:gd name="connsiteX93" fmla="*/ 11109933 w 12191984"/>
              <a:gd name="connsiteY93" fmla="*/ 6132443 h 6857991"/>
              <a:gd name="connsiteX94" fmla="*/ 11123998 w 12191984"/>
              <a:gd name="connsiteY94" fmla="*/ 6135259 h 6857991"/>
              <a:gd name="connsiteX95" fmla="*/ 11133375 w 12191984"/>
              <a:gd name="connsiteY95" fmla="*/ 6143706 h 6857991"/>
              <a:gd name="connsiteX96" fmla="*/ 11138063 w 12191984"/>
              <a:gd name="connsiteY96" fmla="*/ 6155909 h 6857991"/>
              <a:gd name="connsiteX97" fmla="*/ 11139939 w 12191984"/>
              <a:gd name="connsiteY97" fmla="*/ 6170927 h 6857991"/>
              <a:gd name="connsiteX98" fmla="*/ 11138063 w 12191984"/>
              <a:gd name="connsiteY98" fmla="*/ 6185946 h 6857991"/>
              <a:gd name="connsiteX99" fmla="*/ 11132437 w 12191984"/>
              <a:gd name="connsiteY99" fmla="*/ 6198148 h 6857991"/>
              <a:gd name="connsiteX100" fmla="*/ 11123061 w 12191984"/>
              <a:gd name="connsiteY100" fmla="*/ 6205657 h 6857991"/>
              <a:gd name="connsiteX101" fmla="*/ 11109933 w 12191984"/>
              <a:gd name="connsiteY101" fmla="*/ 6208473 h 6857991"/>
              <a:gd name="connsiteX102" fmla="*/ 11095868 w 12191984"/>
              <a:gd name="connsiteY102" fmla="*/ 6205657 h 6857991"/>
              <a:gd name="connsiteX103" fmla="*/ 11086492 w 12191984"/>
              <a:gd name="connsiteY103" fmla="*/ 6197209 h 6857991"/>
              <a:gd name="connsiteX104" fmla="*/ 11081803 w 12191984"/>
              <a:gd name="connsiteY104" fmla="*/ 6185007 h 6857991"/>
              <a:gd name="connsiteX105" fmla="*/ 11079928 w 12191984"/>
              <a:gd name="connsiteY105" fmla="*/ 6169989 h 6857991"/>
              <a:gd name="connsiteX106" fmla="*/ 11081803 w 12191984"/>
              <a:gd name="connsiteY106" fmla="*/ 6154970 h 6857991"/>
              <a:gd name="connsiteX107" fmla="*/ 11087430 w 12191984"/>
              <a:gd name="connsiteY107" fmla="*/ 6142768 h 6857991"/>
              <a:gd name="connsiteX108" fmla="*/ 11096806 w 12191984"/>
              <a:gd name="connsiteY108" fmla="*/ 6135259 h 6857991"/>
              <a:gd name="connsiteX109" fmla="*/ 11109933 w 12191984"/>
              <a:gd name="connsiteY109" fmla="*/ 6132443 h 6857991"/>
              <a:gd name="connsiteX110" fmla="*/ 10642976 w 12191984"/>
              <a:gd name="connsiteY110" fmla="*/ 6132443 h 6857991"/>
              <a:gd name="connsiteX111" fmla="*/ 10657041 w 12191984"/>
              <a:gd name="connsiteY111" fmla="*/ 6135259 h 6857991"/>
              <a:gd name="connsiteX112" fmla="*/ 10666418 w 12191984"/>
              <a:gd name="connsiteY112" fmla="*/ 6143706 h 6857991"/>
              <a:gd name="connsiteX113" fmla="*/ 10671106 w 12191984"/>
              <a:gd name="connsiteY113" fmla="*/ 6155909 h 6857991"/>
              <a:gd name="connsiteX114" fmla="*/ 10672982 w 12191984"/>
              <a:gd name="connsiteY114" fmla="*/ 6170927 h 6857991"/>
              <a:gd name="connsiteX115" fmla="*/ 10671106 w 12191984"/>
              <a:gd name="connsiteY115" fmla="*/ 6185946 h 6857991"/>
              <a:gd name="connsiteX116" fmla="*/ 10665480 w 12191984"/>
              <a:gd name="connsiteY116" fmla="*/ 6198148 h 6857991"/>
              <a:gd name="connsiteX117" fmla="*/ 10656104 w 12191984"/>
              <a:gd name="connsiteY117" fmla="*/ 6205657 h 6857991"/>
              <a:gd name="connsiteX118" fmla="*/ 10642976 w 12191984"/>
              <a:gd name="connsiteY118" fmla="*/ 6208473 h 6857991"/>
              <a:gd name="connsiteX119" fmla="*/ 10628911 w 12191984"/>
              <a:gd name="connsiteY119" fmla="*/ 6205657 h 6857991"/>
              <a:gd name="connsiteX120" fmla="*/ 10619535 w 12191984"/>
              <a:gd name="connsiteY120" fmla="*/ 6197209 h 6857991"/>
              <a:gd name="connsiteX121" fmla="*/ 10614846 w 12191984"/>
              <a:gd name="connsiteY121" fmla="*/ 6185007 h 6857991"/>
              <a:gd name="connsiteX122" fmla="*/ 10612971 w 12191984"/>
              <a:gd name="connsiteY122" fmla="*/ 6169989 h 6857991"/>
              <a:gd name="connsiteX123" fmla="*/ 10614846 w 12191984"/>
              <a:gd name="connsiteY123" fmla="*/ 6154970 h 6857991"/>
              <a:gd name="connsiteX124" fmla="*/ 10620472 w 12191984"/>
              <a:gd name="connsiteY124" fmla="*/ 6142768 h 6857991"/>
              <a:gd name="connsiteX125" fmla="*/ 10629849 w 12191984"/>
              <a:gd name="connsiteY125" fmla="*/ 6135259 h 6857991"/>
              <a:gd name="connsiteX126" fmla="*/ 10642976 w 12191984"/>
              <a:gd name="connsiteY126" fmla="*/ 6132443 h 6857991"/>
              <a:gd name="connsiteX127" fmla="*/ 10279163 w 12191984"/>
              <a:gd name="connsiteY127" fmla="*/ 6132443 h 6857991"/>
              <a:gd name="connsiteX128" fmla="*/ 10293228 w 12191984"/>
              <a:gd name="connsiteY128" fmla="*/ 6135259 h 6857991"/>
              <a:gd name="connsiteX129" fmla="*/ 10302604 w 12191984"/>
              <a:gd name="connsiteY129" fmla="*/ 6143706 h 6857991"/>
              <a:gd name="connsiteX130" fmla="*/ 10307292 w 12191984"/>
              <a:gd name="connsiteY130" fmla="*/ 6155909 h 6857991"/>
              <a:gd name="connsiteX131" fmla="*/ 10309168 w 12191984"/>
              <a:gd name="connsiteY131" fmla="*/ 6170927 h 6857991"/>
              <a:gd name="connsiteX132" fmla="*/ 10307292 w 12191984"/>
              <a:gd name="connsiteY132" fmla="*/ 6185946 h 6857991"/>
              <a:gd name="connsiteX133" fmla="*/ 10301666 w 12191984"/>
              <a:gd name="connsiteY133" fmla="*/ 6198148 h 6857991"/>
              <a:gd name="connsiteX134" fmla="*/ 10292290 w 12191984"/>
              <a:gd name="connsiteY134" fmla="*/ 6205657 h 6857991"/>
              <a:gd name="connsiteX135" fmla="*/ 10279163 w 12191984"/>
              <a:gd name="connsiteY135" fmla="*/ 6208473 h 6857991"/>
              <a:gd name="connsiteX136" fmla="*/ 10265098 w 12191984"/>
              <a:gd name="connsiteY136" fmla="*/ 6205657 h 6857991"/>
              <a:gd name="connsiteX137" fmla="*/ 10255721 w 12191984"/>
              <a:gd name="connsiteY137" fmla="*/ 6197209 h 6857991"/>
              <a:gd name="connsiteX138" fmla="*/ 10251033 w 12191984"/>
              <a:gd name="connsiteY138" fmla="*/ 6185007 h 6857991"/>
              <a:gd name="connsiteX139" fmla="*/ 10249157 w 12191984"/>
              <a:gd name="connsiteY139" fmla="*/ 6169989 h 6857991"/>
              <a:gd name="connsiteX140" fmla="*/ 10251033 w 12191984"/>
              <a:gd name="connsiteY140" fmla="*/ 6154970 h 6857991"/>
              <a:gd name="connsiteX141" fmla="*/ 10256659 w 12191984"/>
              <a:gd name="connsiteY141" fmla="*/ 6142768 h 6857991"/>
              <a:gd name="connsiteX142" fmla="*/ 10266035 w 12191984"/>
              <a:gd name="connsiteY142" fmla="*/ 6135259 h 6857991"/>
              <a:gd name="connsiteX143" fmla="*/ 10279163 w 12191984"/>
              <a:gd name="connsiteY143" fmla="*/ 6132443 h 6857991"/>
              <a:gd name="connsiteX144" fmla="*/ 9555285 w 12191984"/>
              <a:gd name="connsiteY144" fmla="*/ 6132443 h 6857991"/>
              <a:gd name="connsiteX145" fmla="*/ 9574038 w 12191984"/>
              <a:gd name="connsiteY145" fmla="*/ 6139952 h 6857991"/>
              <a:gd name="connsiteX146" fmla="*/ 9580602 w 12191984"/>
              <a:gd name="connsiteY146" fmla="*/ 6161541 h 6857991"/>
              <a:gd name="connsiteX147" fmla="*/ 9580602 w 12191984"/>
              <a:gd name="connsiteY147" fmla="*/ 6162480 h 6857991"/>
              <a:gd name="connsiteX148" fmla="*/ 9529030 w 12191984"/>
              <a:gd name="connsiteY148" fmla="*/ 6162480 h 6857991"/>
              <a:gd name="connsiteX149" fmla="*/ 9530906 w 12191984"/>
              <a:gd name="connsiteY149" fmla="*/ 6151216 h 6857991"/>
              <a:gd name="connsiteX150" fmla="*/ 9535594 w 12191984"/>
              <a:gd name="connsiteY150" fmla="*/ 6141830 h 6857991"/>
              <a:gd name="connsiteX151" fmla="*/ 9544033 w 12191984"/>
              <a:gd name="connsiteY151" fmla="*/ 6135259 h 6857991"/>
              <a:gd name="connsiteX152" fmla="*/ 9555285 w 12191984"/>
              <a:gd name="connsiteY152" fmla="*/ 6132443 h 6857991"/>
              <a:gd name="connsiteX153" fmla="*/ 9375253 w 12191984"/>
              <a:gd name="connsiteY153" fmla="*/ 6132443 h 6857991"/>
              <a:gd name="connsiteX154" fmla="*/ 9394006 w 12191984"/>
              <a:gd name="connsiteY154" fmla="*/ 6139952 h 6857991"/>
              <a:gd name="connsiteX155" fmla="*/ 9400570 w 12191984"/>
              <a:gd name="connsiteY155" fmla="*/ 6161541 h 6857991"/>
              <a:gd name="connsiteX156" fmla="*/ 9400570 w 12191984"/>
              <a:gd name="connsiteY156" fmla="*/ 6162480 h 6857991"/>
              <a:gd name="connsiteX157" fmla="*/ 9348998 w 12191984"/>
              <a:gd name="connsiteY157" fmla="*/ 6162480 h 6857991"/>
              <a:gd name="connsiteX158" fmla="*/ 9350874 w 12191984"/>
              <a:gd name="connsiteY158" fmla="*/ 6151216 h 6857991"/>
              <a:gd name="connsiteX159" fmla="*/ 9355562 w 12191984"/>
              <a:gd name="connsiteY159" fmla="*/ 6141830 h 6857991"/>
              <a:gd name="connsiteX160" fmla="*/ 9364001 w 12191984"/>
              <a:gd name="connsiteY160" fmla="*/ 6135259 h 6857991"/>
              <a:gd name="connsiteX161" fmla="*/ 9375253 w 12191984"/>
              <a:gd name="connsiteY161" fmla="*/ 6132443 h 6857991"/>
              <a:gd name="connsiteX162" fmla="*/ 9153964 w 12191984"/>
              <a:gd name="connsiteY162" fmla="*/ 6132443 h 6857991"/>
              <a:gd name="connsiteX163" fmla="*/ 9168967 w 12191984"/>
              <a:gd name="connsiteY163" fmla="*/ 6138075 h 6857991"/>
              <a:gd name="connsiteX164" fmla="*/ 9174593 w 12191984"/>
              <a:gd name="connsiteY164" fmla="*/ 6153094 h 6857991"/>
              <a:gd name="connsiteX165" fmla="*/ 9174593 w 12191984"/>
              <a:gd name="connsiteY165" fmla="*/ 6161541 h 6857991"/>
              <a:gd name="connsiteX166" fmla="*/ 9170842 w 12191984"/>
              <a:gd name="connsiteY166" fmla="*/ 6168112 h 6857991"/>
              <a:gd name="connsiteX167" fmla="*/ 9164279 w 12191984"/>
              <a:gd name="connsiteY167" fmla="*/ 6172805 h 6857991"/>
              <a:gd name="connsiteX168" fmla="*/ 9154902 w 12191984"/>
              <a:gd name="connsiteY168" fmla="*/ 6174682 h 6857991"/>
              <a:gd name="connsiteX169" fmla="*/ 9139900 w 12191984"/>
              <a:gd name="connsiteY169" fmla="*/ 6169051 h 6857991"/>
              <a:gd name="connsiteX170" fmla="*/ 9134273 w 12191984"/>
              <a:gd name="connsiteY170" fmla="*/ 6154032 h 6857991"/>
              <a:gd name="connsiteX171" fmla="*/ 9135211 w 12191984"/>
              <a:gd name="connsiteY171" fmla="*/ 6145584 h 6857991"/>
              <a:gd name="connsiteX172" fmla="*/ 9138962 w 12191984"/>
              <a:gd name="connsiteY172" fmla="*/ 6139014 h 6857991"/>
              <a:gd name="connsiteX173" fmla="*/ 9145526 w 12191984"/>
              <a:gd name="connsiteY173" fmla="*/ 6134321 h 6857991"/>
              <a:gd name="connsiteX174" fmla="*/ 9153964 w 12191984"/>
              <a:gd name="connsiteY174" fmla="*/ 6132443 h 6857991"/>
              <a:gd name="connsiteX175" fmla="*/ 8456341 w 12191984"/>
              <a:gd name="connsiteY175" fmla="*/ 6132443 h 6857991"/>
              <a:gd name="connsiteX176" fmla="*/ 8471343 w 12191984"/>
              <a:gd name="connsiteY176" fmla="*/ 6138075 h 6857991"/>
              <a:gd name="connsiteX177" fmla="*/ 8476969 w 12191984"/>
              <a:gd name="connsiteY177" fmla="*/ 6153094 h 6857991"/>
              <a:gd name="connsiteX178" fmla="*/ 8476969 w 12191984"/>
              <a:gd name="connsiteY178" fmla="*/ 6161541 h 6857991"/>
              <a:gd name="connsiteX179" fmla="*/ 8473219 w 12191984"/>
              <a:gd name="connsiteY179" fmla="*/ 6168112 h 6857991"/>
              <a:gd name="connsiteX180" fmla="*/ 8466655 w 12191984"/>
              <a:gd name="connsiteY180" fmla="*/ 6172805 h 6857991"/>
              <a:gd name="connsiteX181" fmla="*/ 8457278 w 12191984"/>
              <a:gd name="connsiteY181" fmla="*/ 6174682 h 6857991"/>
              <a:gd name="connsiteX182" fmla="*/ 8442276 w 12191984"/>
              <a:gd name="connsiteY182" fmla="*/ 6169051 h 6857991"/>
              <a:gd name="connsiteX183" fmla="*/ 8436650 w 12191984"/>
              <a:gd name="connsiteY183" fmla="*/ 6154032 h 6857991"/>
              <a:gd name="connsiteX184" fmla="*/ 8437587 w 12191984"/>
              <a:gd name="connsiteY184" fmla="*/ 6145584 h 6857991"/>
              <a:gd name="connsiteX185" fmla="*/ 8441338 w 12191984"/>
              <a:gd name="connsiteY185" fmla="*/ 6139014 h 6857991"/>
              <a:gd name="connsiteX186" fmla="*/ 8447902 w 12191984"/>
              <a:gd name="connsiteY186" fmla="*/ 6134321 h 6857991"/>
              <a:gd name="connsiteX187" fmla="*/ 8456341 w 12191984"/>
              <a:gd name="connsiteY187" fmla="*/ 6132443 h 6857991"/>
              <a:gd name="connsiteX188" fmla="*/ 8280060 w 12191984"/>
              <a:gd name="connsiteY188" fmla="*/ 6132443 h 6857991"/>
              <a:gd name="connsiteX189" fmla="*/ 8298813 w 12191984"/>
              <a:gd name="connsiteY189" fmla="*/ 6139952 h 6857991"/>
              <a:gd name="connsiteX190" fmla="*/ 8305377 w 12191984"/>
              <a:gd name="connsiteY190" fmla="*/ 6161541 h 6857991"/>
              <a:gd name="connsiteX191" fmla="*/ 8305377 w 12191984"/>
              <a:gd name="connsiteY191" fmla="*/ 6162480 h 6857991"/>
              <a:gd name="connsiteX192" fmla="*/ 8253805 w 12191984"/>
              <a:gd name="connsiteY192" fmla="*/ 6162480 h 6857991"/>
              <a:gd name="connsiteX193" fmla="*/ 8255681 w 12191984"/>
              <a:gd name="connsiteY193" fmla="*/ 6151216 h 6857991"/>
              <a:gd name="connsiteX194" fmla="*/ 8260369 w 12191984"/>
              <a:gd name="connsiteY194" fmla="*/ 6141830 h 6857991"/>
              <a:gd name="connsiteX195" fmla="*/ 8268808 w 12191984"/>
              <a:gd name="connsiteY195" fmla="*/ 6135259 h 6857991"/>
              <a:gd name="connsiteX196" fmla="*/ 8280060 w 12191984"/>
              <a:gd name="connsiteY196" fmla="*/ 6132443 h 6857991"/>
              <a:gd name="connsiteX197" fmla="*/ 11463433 w 12191984"/>
              <a:gd name="connsiteY197" fmla="*/ 6123057 h 6857991"/>
              <a:gd name="connsiteX198" fmla="*/ 11452181 w 12191984"/>
              <a:gd name="connsiteY198" fmla="*/ 6123996 h 6857991"/>
              <a:gd name="connsiteX199" fmla="*/ 11441867 w 12191984"/>
              <a:gd name="connsiteY199" fmla="*/ 6126812 h 6857991"/>
              <a:gd name="connsiteX200" fmla="*/ 11433428 w 12191984"/>
              <a:gd name="connsiteY200" fmla="*/ 6130566 h 6857991"/>
              <a:gd name="connsiteX201" fmla="*/ 11428740 w 12191984"/>
              <a:gd name="connsiteY201" fmla="*/ 6133382 h 6857991"/>
              <a:gd name="connsiteX202" fmla="*/ 11426865 w 12191984"/>
              <a:gd name="connsiteY202" fmla="*/ 6136198 h 6857991"/>
              <a:gd name="connsiteX203" fmla="*/ 11426865 w 12191984"/>
              <a:gd name="connsiteY203" fmla="*/ 6139953 h 6857991"/>
              <a:gd name="connsiteX204" fmla="*/ 11426865 w 12191984"/>
              <a:gd name="connsiteY204" fmla="*/ 6142769 h 6857991"/>
              <a:gd name="connsiteX205" fmla="*/ 11427802 w 12191984"/>
              <a:gd name="connsiteY205" fmla="*/ 6144646 h 6857991"/>
              <a:gd name="connsiteX206" fmla="*/ 11428740 w 12191984"/>
              <a:gd name="connsiteY206" fmla="*/ 6145584 h 6857991"/>
              <a:gd name="connsiteX207" fmla="*/ 11430615 w 12191984"/>
              <a:gd name="connsiteY207" fmla="*/ 6145584 h 6857991"/>
              <a:gd name="connsiteX208" fmla="*/ 11434366 w 12191984"/>
              <a:gd name="connsiteY208" fmla="*/ 6143707 h 6857991"/>
              <a:gd name="connsiteX209" fmla="*/ 11440930 w 12191984"/>
              <a:gd name="connsiteY209" fmla="*/ 6139953 h 6857991"/>
              <a:gd name="connsiteX210" fmla="*/ 11450307 w 12191984"/>
              <a:gd name="connsiteY210" fmla="*/ 6136198 h 6857991"/>
              <a:gd name="connsiteX211" fmla="*/ 11461558 w 12191984"/>
              <a:gd name="connsiteY211" fmla="*/ 6134321 h 6857991"/>
              <a:gd name="connsiteX212" fmla="*/ 11471873 w 12191984"/>
              <a:gd name="connsiteY212" fmla="*/ 6136198 h 6857991"/>
              <a:gd name="connsiteX213" fmla="*/ 11478436 w 12191984"/>
              <a:gd name="connsiteY213" fmla="*/ 6139953 h 6857991"/>
              <a:gd name="connsiteX214" fmla="*/ 11482187 w 12191984"/>
              <a:gd name="connsiteY214" fmla="*/ 6146523 h 6857991"/>
              <a:gd name="connsiteX215" fmla="*/ 11483125 w 12191984"/>
              <a:gd name="connsiteY215" fmla="*/ 6155910 h 6857991"/>
              <a:gd name="connsiteX216" fmla="*/ 11483125 w 12191984"/>
              <a:gd name="connsiteY216" fmla="*/ 6163419 h 6857991"/>
              <a:gd name="connsiteX217" fmla="*/ 11469997 w 12191984"/>
              <a:gd name="connsiteY217" fmla="*/ 6163419 h 6857991"/>
              <a:gd name="connsiteX218" fmla="*/ 11450307 w 12191984"/>
              <a:gd name="connsiteY218" fmla="*/ 6165296 h 6857991"/>
              <a:gd name="connsiteX219" fmla="*/ 11435304 w 12191984"/>
              <a:gd name="connsiteY219" fmla="*/ 6170928 h 6857991"/>
              <a:gd name="connsiteX220" fmla="*/ 11425927 w 12191984"/>
              <a:gd name="connsiteY220" fmla="*/ 6180314 h 6857991"/>
              <a:gd name="connsiteX221" fmla="*/ 11423114 w 12191984"/>
              <a:gd name="connsiteY221" fmla="*/ 6194394 h 6857991"/>
              <a:gd name="connsiteX222" fmla="*/ 11425927 w 12191984"/>
              <a:gd name="connsiteY222" fmla="*/ 6206596 h 6857991"/>
              <a:gd name="connsiteX223" fmla="*/ 11432491 w 12191984"/>
              <a:gd name="connsiteY223" fmla="*/ 6215983 h 6857991"/>
              <a:gd name="connsiteX224" fmla="*/ 11442805 w 12191984"/>
              <a:gd name="connsiteY224" fmla="*/ 6221615 h 6857991"/>
              <a:gd name="connsiteX225" fmla="*/ 11455932 w 12191984"/>
              <a:gd name="connsiteY225" fmla="*/ 6223492 h 6857991"/>
              <a:gd name="connsiteX226" fmla="*/ 11471873 w 12191984"/>
              <a:gd name="connsiteY226" fmla="*/ 6219738 h 6857991"/>
              <a:gd name="connsiteX227" fmla="*/ 11485938 w 12191984"/>
              <a:gd name="connsiteY227" fmla="*/ 6209412 h 6857991"/>
              <a:gd name="connsiteX228" fmla="*/ 11485938 w 12191984"/>
              <a:gd name="connsiteY228" fmla="*/ 6218799 h 6857991"/>
              <a:gd name="connsiteX229" fmla="*/ 11486875 w 12191984"/>
              <a:gd name="connsiteY229" fmla="*/ 6220676 h 6857991"/>
              <a:gd name="connsiteX230" fmla="*/ 11489688 w 12191984"/>
              <a:gd name="connsiteY230" fmla="*/ 6221615 h 6857991"/>
              <a:gd name="connsiteX231" fmla="*/ 11494376 w 12191984"/>
              <a:gd name="connsiteY231" fmla="*/ 6221615 h 6857991"/>
              <a:gd name="connsiteX232" fmla="*/ 11499065 w 12191984"/>
              <a:gd name="connsiteY232" fmla="*/ 6221615 h 6857991"/>
              <a:gd name="connsiteX233" fmla="*/ 11500940 w 12191984"/>
              <a:gd name="connsiteY233" fmla="*/ 6220676 h 6857991"/>
              <a:gd name="connsiteX234" fmla="*/ 11501878 w 12191984"/>
              <a:gd name="connsiteY234" fmla="*/ 6218799 h 6857991"/>
              <a:gd name="connsiteX235" fmla="*/ 11500940 w 12191984"/>
              <a:gd name="connsiteY235" fmla="*/ 6218799 h 6857991"/>
              <a:gd name="connsiteX236" fmla="*/ 11500940 w 12191984"/>
              <a:gd name="connsiteY236" fmla="*/ 6158726 h 6857991"/>
              <a:gd name="connsiteX237" fmla="*/ 11499065 w 12191984"/>
              <a:gd name="connsiteY237" fmla="*/ 6142769 h 6857991"/>
              <a:gd name="connsiteX238" fmla="*/ 11492501 w 12191984"/>
              <a:gd name="connsiteY238" fmla="*/ 6131505 h 6857991"/>
              <a:gd name="connsiteX239" fmla="*/ 11481249 w 12191984"/>
              <a:gd name="connsiteY239" fmla="*/ 6124934 h 6857991"/>
              <a:gd name="connsiteX240" fmla="*/ 11463433 w 12191984"/>
              <a:gd name="connsiteY240" fmla="*/ 6123057 h 6857991"/>
              <a:gd name="connsiteX241" fmla="*/ 10483573 w 12191984"/>
              <a:gd name="connsiteY241" fmla="*/ 6123057 h 6857991"/>
              <a:gd name="connsiteX242" fmla="*/ 10472322 w 12191984"/>
              <a:gd name="connsiteY242" fmla="*/ 6123996 h 6857991"/>
              <a:gd name="connsiteX243" fmla="*/ 10462007 w 12191984"/>
              <a:gd name="connsiteY243" fmla="*/ 6126812 h 6857991"/>
              <a:gd name="connsiteX244" fmla="*/ 10453568 w 12191984"/>
              <a:gd name="connsiteY244" fmla="*/ 6130566 h 6857991"/>
              <a:gd name="connsiteX245" fmla="*/ 10448880 w 12191984"/>
              <a:gd name="connsiteY245" fmla="*/ 6133382 h 6857991"/>
              <a:gd name="connsiteX246" fmla="*/ 10447005 w 12191984"/>
              <a:gd name="connsiteY246" fmla="*/ 6136198 h 6857991"/>
              <a:gd name="connsiteX247" fmla="*/ 10447005 w 12191984"/>
              <a:gd name="connsiteY247" fmla="*/ 6139953 h 6857991"/>
              <a:gd name="connsiteX248" fmla="*/ 10447005 w 12191984"/>
              <a:gd name="connsiteY248" fmla="*/ 6142769 h 6857991"/>
              <a:gd name="connsiteX249" fmla="*/ 10447942 w 12191984"/>
              <a:gd name="connsiteY249" fmla="*/ 6144646 h 6857991"/>
              <a:gd name="connsiteX250" fmla="*/ 10448880 w 12191984"/>
              <a:gd name="connsiteY250" fmla="*/ 6145584 h 6857991"/>
              <a:gd name="connsiteX251" fmla="*/ 10450755 w 12191984"/>
              <a:gd name="connsiteY251" fmla="*/ 6145584 h 6857991"/>
              <a:gd name="connsiteX252" fmla="*/ 10454506 w 12191984"/>
              <a:gd name="connsiteY252" fmla="*/ 6143707 h 6857991"/>
              <a:gd name="connsiteX253" fmla="*/ 10461070 w 12191984"/>
              <a:gd name="connsiteY253" fmla="*/ 6139953 h 6857991"/>
              <a:gd name="connsiteX254" fmla="*/ 10470446 w 12191984"/>
              <a:gd name="connsiteY254" fmla="*/ 6136198 h 6857991"/>
              <a:gd name="connsiteX255" fmla="*/ 10481698 w 12191984"/>
              <a:gd name="connsiteY255" fmla="*/ 6134321 h 6857991"/>
              <a:gd name="connsiteX256" fmla="*/ 10492013 w 12191984"/>
              <a:gd name="connsiteY256" fmla="*/ 6136198 h 6857991"/>
              <a:gd name="connsiteX257" fmla="*/ 10498576 w 12191984"/>
              <a:gd name="connsiteY257" fmla="*/ 6139953 h 6857991"/>
              <a:gd name="connsiteX258" fmla="*/ 10502327 w 12191984"/>
              <a:gd name="connsiteY258" fmla="*/ 6146523 h 6857991"/>
              <a:gd name="connsiteX259" fmla="*/ 10503265 w 12191984"/>
              <a:gd name="connsiteY259" fmla="*/ 6155910 h 6857991"/>
              <a:gd name="connsiteX260" fmla="*/ 10503265 w 12191984"/>
              <a:gd name="connsiteY260" fmla="*/ 6163419 h 6857991"/>
              <a:gd name="connsiteX261" fmla="*/ 10490137 w 12191984"/>
              <a:gd name="connsiteY261" fmla="*/ 6163419 h 6857991"/>
              <a:gd name="connsiteX262" fmla="*/ 10470446 w 12191984"/>
              <a:gd name="connsiteY262" fmla="*/ 6165296 h 6857991"/>
              <a:gd name="connsiteX263" fmla="*/ 10455444 w 12191984"/>
              <a:gd name="connsiteY263" fmla="*/ 6170928 h 6857991"/>
              <a:gd name="connsiteX264" fmla="*/ 10446067 w 12191984"/>
              <a:gd name="connsiteY264" fmla="*/ 6180314 h 6857991"/>
              <a:gd name="connsiteX265" fmla="*/ 10443254 w 12191984"/>
              <a:gd name="connsiteY265" fmla="*/ 6194394 h 6857991"/>
              <a:gd name="connsiteX266" fmla="*/ 10446067 w 12191984"/>
              <a:gd name="connsiteY266" fmla="*/ 6206596 h 6857991"/>
              <a:gd name="connsiteX267" fmla="*/ 10452631 w 12191984"/>
              <a:gd name="connsiteY267" fmla="*/ 6215983 h 6857991"/>
              <a:gd name="connsiteX268" fmla="*/ 10462945 w 12191984"/>
              <a:gd name="connsiteY268" fmla="*/ 6221615 h 6857991"/>
              <a:gd name="connsiteX269" fmla="*/ 10476072 w 12191984"/>
              <a:gd name="connsiteY269" fmla="*/ 6223492 h 6857991"/>
              <a:gd name="connsiteX270" fmla="*/ 10492013 w 12191984"/>
              <a:gd name="connsiteY270" fmla="*/ 6219738 h 6857991"/>
              <a:gd name="connsiteX271" fmla="*/ 10506078 w 12191984"/>
              <a:gd name="connsiteY271" fmla="*/ 6209412 h 6857991"/>
              <a:gd name="connsiteX272" fmla="*/ 10506078 w 12191984"/>
              <a:gd name="connsiteY272" fmla="*/ 6218799 h 6857991"/>
              <a:gd name="connsiteX273" fmla="*/ 10507015 w 12191984"/>
              <a:gd name="connsiteY273" fmla="*/ 6220676 h 6857991"/>
              <a:gd name="connsiteX274" fmla="*/ 10509828 w 12191984"/>
              <a:gd name="connsiteY274" fmla="*/ 6221615 h 6857991"/>
              <a:gd name="connsiteX275" fmla="*/ 10514517 w 12191984"/>
              <a:gd name="connsiteY275" fmla="*/ 6221615 h 6857991"/>
              <a:gd name="connsiteX276" fmla="*/ 10519205 w 12191984"/>
              <a:gd name="connsiteY276" fmla="*/ 6221615 h 6857991"/>
              <a:gd name="connsiteX277" fmla="*/ 10521080 w 12191984"/>
              <a:gd name="connsiteY277" fmla="*/ 6220676 h 6857991"/>
              <a:gd name="connsiteX278" fmla="*/ 10522018 w 12191984"/>
              <a:gd name="connsiteY278" fmla="*/ 6218799 h 6857991"/>
              <a:gd name="connsiteX279" fmla="*/ 10521080 w 12191984"/>
              <a:gd name="connsiteY279" fmla="*/ 6218799 h 6857991"/>
              <a:gd name="connsiteX280" fmla="*/ 10521080 w 12191984"/>
              <a:gd name="connsiteY280" fmla="*/ 6158726 h 6857991"/>
              <a:gd name="connsiteX281" fmla="*/ 10519205 w 12191984"/>
              <a:gd name="connsiteY281" fmla="*/ 6142769 h 6857991"/>
              <a:gd name="connsiteX282" fmla="*/ 10512641 w 12191984"/>
              <a:gd name="connsiteY282" fmla="*/ 6131505 h 6857991"/>
              <a:gd name="connsiteX283" fmla="*/ 10501389 w 12191984"/>
              <a:gd name="connsiteY283" fmla="*/ 6124934 h 6857991"/>
              <a:gd name="connsiteX284" fmla="*/ 10483573 w 12191984"/>
              <a:gd name="connsiteY284" fmla="*/ 6123057 h 6857991"/>
              <a:gd name="connsiteX285" fmla="*/ 9967857 w 12191984"/>
              <a:gd name="connsiteY285" fmla="*/ 6120241 h 6857991"/>
              <a:gd name="connsiteX286" fmla="*/ 9965045 w 12191984"/>
              <a:gd name="connsiteY286" fmla="*/ 6121180 h 6857991"/>
              <a:gd name="connsiteX287" fmla="*/ 9964107 w 12191984"/>
              <a:gd name="connsiteY287" fmla="*/ 6122118 h 6857991"/>
              <a:gd name="connsiteX288" fmla="*/ 9964107 w 12191984"/>
              <a:gd name="connsiteY288" fmla="*/ 6123057 h 6857991"/>
              <a:gd name="connsiteX289" fmla="*/ 9964107 w 12191984"/>
              <a:gd name="connsiteY289" fmla="*/ 6218799 h 6857991"/>
              <a:gd name="connsiteX290" fmla="*/ 9964107 w 12191984"/>
              <a:gd name="connsiteY290" fmla="*/ 6220676 h 6857991"/>
              <a:gd name="connsiteX291" fmla="*/ 9965045 w 12191984"/>
              <a:gd name="connsiteY291" fmla="*/ 6221615 h 6857991"/>
              <a:gd name="connsiteX292" fmla="*/ 9967857 w 12191984"/>
              <a:gd name="connsiteY292" fmla="*/ 6222554 h 6857991"/>
              <a:gd name="connsiteX293" fmla="*/ 9971608 w 12191984"/>
              <a:gd name="connsiteY293" fmla="*/ 6222554 h 6857991"/>
              <a:gd name="connsiteX294" fmla="*/ 9976297 w 12191984"/>
              <a:gd name="connsiteY294" fmla="*/ 6222554 h 6857991"/>
              <a:gd name="connsiteX295" fmla="*/ 9979110 w 12191984"/>
              <a:gd name="connsiteY295" fmla="*/ 6221615 h 6857991"/>
              <a:gd name="connsiteX296" fmla="*/ 9980047 w 12191984"/>
              <a:gd name="connsiteY296" fmla="*/ 6220676 h 6857991"/>
              <a:gd name="connsiteX297" fmla="*/ 9980047 w 12191984"/>
              <a:gd name="connsiteY297" fmla="*/ 6218799 h 6857991"/>
              <a:gd name="connsiteX298" fmla="*/ 9980047 w 12191984"/>
              <a:gd name="connsiteY298" fmla="*/ 6123057 h 6857991"/>
              <a:gd name="connsiteX299" fmla="*/ 9980047 w 12191984"/>
              <a:gd name="connsiteY299" fmla="*/ 6122118 h 6857991"/>
              <a:gd name="connsiteX300" fmla="*/ 9979110 w 12191984"/>
              <a:gd name="connsiteY300" fmla="*/ 6121180 h 6857991"/>
              <a:gd name="connsiteX301" fmla="*/ 9976297 w 12191984"/>
              <a:gd name="connsiteY301" fmla="*/ 6120241 h 6857991"/>
              <a:gd name="connsiteX302" fmla="*/ 9971608 w 12191984"/>
              <a:gd name="connsiteY302" fmla="*/ 6120241 h 6857991"/>
              <a:gd name="connsiteX303" fmla="*/ 9967857 w 12191984"/>
              <a:gd name="connsiteY303" fmla="*/ 6120241 h 6857991"/>
              <a:gd name="connsiteX304" fmla="*/ 9078013 w 12191984"/>
              <a:gd name="connsiteY304" fmla="*/ 6120241 h 6857991"/>
              <a:gd name="connsiteX305" fmla="*/ 9075201 w 12191984"/>
              <a:gd name="connsiteY305" fmla="*/ 6121180 h 6857991"/>
              <a:gd name="connsiteX306" fmla="*/ 9074263 w 12191984"/>
              <a:gd name="connsiteY306" fmla="*/ 6122118 h 6857991"/>
              <a:gd name="connsiteX307" fmla="*/ 9074263 w 12191984"/>
              <a:gd name="connsiteY307" fmla="*/ 6123057 h 6857991"/>
              <a:gd name="connsiteX308" fmla="*/ 9074263 w 12191984"/>
              <a:gd name="connsiteY308" fmla="*/ 6218799 h 6857991"/>
              <a:gd name="connsiteX309" fmla="*/ 9074263 w 12191984"/>
              <a:gd name="connsiteY309" fmla="*/ 6220676 h 6857991"/>
              <a:gd name="connsiteX310" fmla="*/ 9075201 w 12191984"/>
              <a:gd name="connsiteY310" fmla="*/ 6221615 h 6857991"/>
              <a:gd name="connsiteX311" fmla="*/ 9078013 w 12191984"/>
              <a:gd name="connsiteY311" fmla="*/ 6222554 h 6857991"/>
              <a:gd name="connsiteX312" fmla="*/ 9081764 w 12191984"/>
              <a:gd name="connsiteY312" fmla="*/ 6222554 h 6857991"/>
              <a:gd name="connsiteX313" fmla="*/ 9086452 w 12191984"/>
              <a:gd name="connsiteY313" fmla="*/ 6222554 h 6857991"/>
              <a:gd name="connsiteX314" fmla="*/ 9089266 w 12191984"/>
              <a:gd name="connsiteY314" fmla="*/ 6221615 h 6857991"/>
              <a:gd name="connsiteX315" fmla="*/ 9090203 w 12191984"/>
              <a:gd name="connsiteY315" fmla="*/ 6220676 h 6857991"/>
              <a:gd name="connsiteX316" fmla="*/ 9090203 w 12191984"/>
              <a:gd name="connsiteY316" fmla="*/ 6218799 h 6857991"/>
              <a:gd name="connsiteX317" fmla="*/ 9090203 w 12191984"/>
              <a:gd name="connsiteY317" fmla="*/ 6123057 h 6857991"/>
              <a:gd name="connsiteX318" fmla="*/ 9090203 w 12191984"/>
              <a:gd name="connsiteY318" fmla="*/ 6122118 h 6857991"/>
              <a:gd name="connsiteX319" fmla="*/ 9089266 w 12191984"/>
              <a:gd name="connsiteY319" fmla="*/ 6121180 h 6857991"/>
              <a:gd name="connsiteX320" fmla="*/ 9086452 w 12191984"/>
              <a:gd name="connsiteY320" fmla="*/ 6120241 h 6857991"/>
              <a:gd name="connsiteX321" fmla="*/ 9081764 w 12191984"/>
              <a:gd name="connsiteY321" fmla="*/ 6120241 h 6857991"/>
              <a:gd name="connsiteX322" fmla="*/ 9078013 w 12191984"/>
              <a:gd name="connsiteY322" fmla="*/ 6120241 h 6857991"/>
              <a:gd name="connsiteX323" fmla="*/ 8531355 w 12191984"/>
              <a:gd name="connsiteY323" fmla="*/ 6120241 h 6857991"/>
              <a:gd name="connsiteX324" fmla="*/ 8528542 w 12191984"/>
              <a:gd name="connsiteY324" fmla="*/ 6121180 h 6857991"/>
              <a:gd name="connsiteX325" fmla="*/ 8527604 w 12191984"/>
              <a:gd name="connsiteY325" fmla="*/ 6122118 h 6857991"/>
              <a:gd name="connsiteX326" fmla="*/ 8527604 w 12191984"/>
              <a:gd name="connsiteY326" fmla="*/ 6123057 h 6857991"/>
              <a:gd name="connsiteX327" fmla="*/ 8527604 w 12191984"/>
              <a:gd name="connsiteY327" fmla="*/ 6218799 h 6857991"/>
              <a:gd name="connsiteX328" fmla="*/ 8527604 w 12191984"/>
              <a:gd name="connsiteY328" fmla="*/ 6220676 h 6857991"/>
              <a:gd name="connsiteX329" fmla="*/ 8528542 w 12191984"/>
              <a:gd name="connsiteY329" fmla="*/ 6221615 h 6857991"/>
              <a:gd name="connsiteX330" fmla="*/ 8531355 w 12191984"/>
              <a:gd name="connsiteY330" fmla="*/ 6222554 h 6857991"/>
              <a:gd name="connsiteX331" fmla="*/ 8535105 w 12191984"/>
              <a:gd name="connsiteY331" fmla="*/ 6222554 h 6857991"/>
              <a:gd name="connsiteX332" fmla="*/ 8539794 w 12191984"/>
              <a:gd name="connsiteY332" fmla="*/ 6222554 h 6857991"/>
              <a:gd name="connsiteX333" fmla="*/ 8542607 w 12191984"/>
              <a:gd name="connsiteY333" fmla="*/ 6221615 h 6857991"/>
              <a:gd name="connsiteX334" fmla="*/ 8543544 w 12191984"/>
              <a:gd name="connsiteY334" fmla="*/ 6220676 h 6857991"/>
              <a:gd name="connsiteX335" fmla="*/ 8543544 w 12191984"/>
              <a:gd name="connsiteY335" fmla="*/ 6218799 h 6857991"/>
              <a:gd name="connsiteX336" fmla="*/ 8543544 w 12191984"/>
              <a:gd name="connsiteY336" fmla="*/ 6123057 h 6857991"/>
              <a:gd name="connsiteX337" fmla="*/ 8543544 w 12191984"/>
              <a:gd name="connsiteY337" fmla="*/ 6122118 h 6857991"/>
              <a:gd name="connsiteX338" fmla="*/ 8542607 w 12191984"/>
              <a:gd name="connsiteY338" fmla="*/ 6121180 h 6857991"/>
              <a:gd name="connsiteX339" fmla="*/ 8539794 w 12191984"/>
              <a:gd name="connsiteY339" fmla="*/ 6120241 h 6857991"/>
              <a:gd name="connsiteX340" fmla="*/ 8535105 w 12191984"/>
              <a:gd name="connsiteY340" fmla="*/ 6120241 h 6857991"/>
              <a:gd name="connsiteX341" fmla="*/ 8531355 w 12191984"/>
              <a:gd name="connsiteY341" fmla="*/ 6120241 h 6857991"/>
              <a:gd name="connsiteX342" fmla="*/ 9555285 w 12191984"/>
              <a:gd name="connsiteY342" fmla="*/ 6119302 h 6857991"/>
              <a:gd name="connsiteX343" fmla="*/ 9536532 w 12191984"/>
              <a:gd name="connsiteY343" fmla="*/ 6123057 h 6857991"/>
              <a:gd name="connsiteX344" fmla="*/ 9522467 w 12191984"/>
              <a:gd name="connsiteY344" fmla="*/ 6133382 h 6857991"/>
              <a:gd name="connsiteX345" fmla="*/ 9513090 w 12191984"/>
              <a:gd name="connsiteY345" fmla="*/ 6150277 h 6857991"/>
              <a:gd name="connsiteX346" fmla="*/ 9510277 w 12191984"/>
              <a:gd name="connsiteY346" fmla="*/ 6171866 h 6857991"/>
              <a:gd name="connsiteX347" fmla="*/ 9513090 w 12191984"/>
              <a:gd name="connsiteY347" fmla="*/ 6194394 h 6857991"/>
              <a:gd name="connsiteX348" fmla="*/ 9522467 w 12191984"/>
              <a:gd name="connsiteY348" fmla="*/ 6210351 h 6857991"/>
              <a:gd name="connsiteX349" fmla="*/ 9537469 w 12191984"/>
              <a:gd name="connsiteY349" fmla="*/ 6219737 h 6857991"/>
              <a:gd name="connsiteX350" fmla="*/ 9558098 w 12191984"/>
              <a:gd name="connsiteY350" fmla="*/ 6222553 h 6857991"/>
              <a:gd name="connsiteX351" fmla="*/ 9571225 w 12191984"/>
              <a:gd name="connsiteY351" fmla="*/ 6221614 h 6857991"/>
              <a:gd name="connsiteX352" fmla="*/ 9581540 w 12191984"/>
              <a:gd name="connsiteY352" fmla="*/ 6219737 h 6857991"/>
              <a:gd name="connsiteX353" fmla="*/ 9589041 w 12191984"/>
              <a:gd name="connsiteY353" fmla="*/ 6216921 h 6857991"/>
              <a:gd name="connsiteX354" fmla="*/ 9592791 w 12191984"/>
              <a:gd name="connsiteY354" fmla="*/ 6215044 h 6857991"/>
              <a:gd name="connsiteX355" fmla="*/ 9593729 w 12191984"/>
              <a:gd name="connsiteY355" fmla="*/ 6214105 h 6857991"/>
              <a:gd name="connsiteX356" fmla="*/ 9594667 w 12191984"/>
              <a:gd name="connsiteY356" fmla="*/ 6212228 h 6857991"/>
              <a:gd name="connsiteX357" fmla="*/ 9594667 w 12191984"/>
              <a:gd name="connsiteY357" fmla="*/ 6210351 h 6857991"/>
              <a:gd name="connsiteX358" fmla="*/ 9594667 w 12191984"/>
              <a:gd name="connsiteY358" fmla="*/ 6207535 h 6857991"/>
              <a:gd name="connsiteX359" fmla="*/ 9594667 w 12191984"/>
              <a:gd name="connsiteY359" fmla="*/ 6204719 h 6857991"/>
              <a:gd name="connsiteX360" fmla="*/ 9593729 w 12191984"/>
              <a:gd name="connsiteY360" fmla="*/ 6202841 h 6857991"/>
              <a:gd name="connsiteX361" fmla="*/ 9592791 w 12191984"/>
              <a:gd name="connsiteY361" fmla="*/ 6201903 h 6857991"/>
              <a:gd name="connsiteX362" fmla="*/ 9591854 w 12191984"/>
              <a:gd name="connsiteY362" fmla="*/ 6201903 h 6857991"/>
              <a:gd name="connsiteX363" fmla="*/ 9588103 w 12191984"/>
              <a:gd name="connsiteY363" fmla="*/ 6202841 h 6857991"/>
              <a:gd name="connsiteX364" fmla="*/ 9581540 w 12191984"/>
              <a:gd name="connsiteY364" fmla="*/ 6205657 h 6857991"/>
              <a:gd name="connsiteX365" fmla="*/ 9572163 w 12191984"/>
              <a:gd name="connsiteY365" fmla="*/ 6208473 h 6857991"/>
              <a:gd name="connsiteX366" fmla="*/ 9559973 w 12191984"/>
              <a:gd name="connsiteY366" fmla="*/ 6209412 h 6857991"/>
              <a:gd name="connsiteX367" fmla="*/ 9545908 w 12191984"/>
              <a:gd name="connsiteY367" fmla="*/ 6206596 h 6857991"/>
              <a:gd name="connsiteX368" fmla="*/ 9536532 w 12191984"/>
              <a:gd name="connsiteY368" fmla="*/ 6200026 h 6857991"/>
              <a:gd name="connsiteX369" fmla="*/ 9530906 w 12191984"/>
              <a:gd name="connsiteY369" fmla="*/ 6188762 h 6857991"/>
              <a:gd name="connsiteX370" fmla="*/ 9529030 w 12191984"/>
              <a:gd name="connsiteY370" fmla="*/ 6174682 h 6857991"/>
              <a:gd name="connsiteX371" fmla="*/ 9590916 w 12191984"/>
              <a:gd name="connsiteY371" fmla="*/ 6174682 h 6857991"/>
              <a:gd name="connsiteX372" fmla="*/ 9595605 w 12191984"/>
              <a:gd name="connsiteY372" fmla="*/ 6172805 h 6857991"/>
              <a:gd name="connsiteX373" fmla="*/ 9597480 w 12191984"/>
              <a:gd name="connsiteY373" fmla="*/ 6167173 h 6857991"/>
              <a:gd name="connsiteX374" fmla="*/ 9597480 w 12191984"/>
              <a:gd name="connsiteY374" fmla="*/ 6164357 h 6857991"/>
              <a:gd name="connsiteX375" fmla="*/ 9594667 w 12191984"/>
              <a:gd name="connsiteY375" fmla="*/ 6146523 h 6857991"/>
              <a:gd name="connsiteX376" fmla="*/ 9587166 w 12191984"/>
              <a:gd name="connsiteY376" fmla="*/ 6132443 h 6857991"/>
              <a:gd name="connsiteX377" fmla="*/ 9574038 w 12191984"/>
              <a:gd name="connsiteY377" fmla="*/ 6123057 h 6857991"/>
              <a:gd name="connsiteX378" fmla="*/ 9555285 w 12191984"/>
              <a:gd name="connsiteY378" fmla="*/ 6119302 h 6857991"/>
              <a:gd name="connsiteX379" fmla="*/ 9375253 w 12191984"/>
              <a:gd name="connsiteY379" fmla="*/ 6119302 h 6857991"/>
              <a:gd name="connsiteX380" fmla="*/ 9356500 w 12191984"/>
              <a:gd name="connsiteY380" fmla="*/ 6123057 h 6857991"/>
              <a:gd name="connsiteX381" fmla="*/ 9342435 w 12191984"/>
              <a:gd name="connsiteY381" fmla="*/ 6133382 h 6857991"/>
              <a:gd name="connsiteX382" fmla="*/ 9333058 w 12191984"/>
              <a:gd name="connsiteY382" fmla="*/ 6150277 h 6857991"/>
              <a:gd name="connsiteX383" fmla="*/ 9330245 w 12191984"/>
              <a:gd name="connsiteY383" fmla="*/ 6171866 h 6857991"/>
              <a:gd name="connsiteX384" fmla="*/ 9333058 w 12191984"/>
              <a:gd name="connsiteY384" fmla="*/ 6194394 h 6857991"/>
              <a:gd name="connsiteX385" fmla="*/ 9342435 w 12191984"/>
              <a:gd name="connsiteY385" fmla="*/ 6210351 h 6857991"/>
              <a:gd name="connsiteX386" fmla="*/ 9357438 w 12191984"/>
              <a:gd name="connsiteY386" fmla="*/ 6219737 h 6857991"/>
              <a:gd name="connsiteX387" fmla="*/ 9378066 w 12191984"/>
              <a:gd name="connsiteY387" fmla="*/ 6222553 h 6857991"/>
              <a:gd name="connsiteX388" fmla="*/ 9391193 w 12191984"/>
              <a:gd name="connsiteY388" fmla="*/ 6221614 h 6857991"/>
              <a:gd name="connsiteX389" fmla="*/ 9401508 w 12191984"/>
              <a:gd name="connsiteY389" fmla="*/ 6219737 h 6857991"/>
              <a:gd name="connsiteX390" fmla="*/ 9409009 w 12191984"/>
              <a:gd name="connsiteY390" fmla="*/ 6216921 h 6857991"/>
              <a:gd name="connsiteX391" fmla="*/ 9412760 w 12191984"/>
              <a:gd name="connsiteY391" fmla="*/ 6215044 h 6857991"/>
              <a:gd name="connsiteX392" fmla="*/ 9413697 w 12191984"/>
              <a:gd name="connsiteY392" fmla="*/ 6214105 h 6857991"/>
              <a:gd name="connsiteX393" fmla="*/ 9414635 w 12191984"/>
              <a:gd name="connsiteY393" fmla="*/ 6212228 h 6857991"/>
              <a:gd name="connsiteX394" fmla="*/ 9414635 w 12191984"/>
              <a:gd name="connsiteY394" fmla="*/ 6210351 h 6857991"/>
              <a:gd name="connsiteX395" fmla="*/ 9414635 w 12191984"/>
              <a:gd name="connsiteY395" fmla="*/ 6207535 h 6857991"/>
              <a:gd name="connsiteX396" fmla="*/ 9414635 w 12191984"/>
              <a:gd name="connsiteY396" fmla="*/ 6204719 h 6857991"/>
              <a:gd name="connsiteX397" fmla="*/ 9413697 w 12191984"/>
              <a:gd name="connsiteY397" fmla="*/ 6202841 h 6857991"/>
              <a:gd name="connsiteX398" fmla="*/ 9412760 w 12191984"/>
              <a:gd name="connsiteY398" fmla="*/ 6201903 h 6857991"/>
              <a:gd name="connsiteX399" fmla="*/ 9411822 w 12191984"/>
              <a:gd name="connsiteY399" fmla="*/ 6201903 h 6857991"/>
              <a:gd name="connsiteX400" fmla="*/ 9408071 w 12191984"/>
              <a:gd name="connsiteY400" fmla="*/ 6202841 h 6857991"/>
              <a:gd name="connsiteX401" fmla="*/ 9401508 w 12191984"/>
              <a:gd name="connsiteY401" fmla="*/ 6205657 h 6857991"/>
              <a:gd name="connsiteX402" fmla="*/ 9392131 w 12191984"/>
              <a:gd name="connsiteY402" fmla="*/ 6208473 h 6857991"/>
              <a:gd name="connsiteX403" fmla="*/ 9379941 w 12191984"/>
              <a:gd name="connsiteY403" fmla="*/ 6209412 h 6857991"/>
              <a:gd name="connsiteX404" fmla="*/ 9365876 w 12191984"/>
              <a:gd name="connsiteY404" fmla="*/ 6206596 h 6857991"/>
              <a:gd name="connsiteX405" fmla="*/ 9356500 w 12191984"/>
              <a:gd name="connsiteY405" fmla="*/ 6200026 h 6857991"/>
              <a:gd name="connsiteX406" fmla="*/ 9350874 w 12191984"/>
              <a:gd name="connsiteY406" fmla="*/ 6188762 h 6857991"/>
              <a:gd name="connsiteX407" fmla="*/ 9348998 w 12191984"/>
              <a:gd name="connsiteY407" fmla="*/ 6174682 h 6857991"/>
              <a:gd name="connsiteX408" fmla="*/ 9411822 w 12191984"/>
              <a:gd name="connsiteY408" fmla="*/ 6174682 h 6857991"/>
              <a:gd name="connsiteX409" fmla="*/ 9416510 w 12191984"/>
              <a:gd name="connsiteY409" fmla="*/ 6172805 h 6857991"/>
              <a:gd name="connsiteX410" fmla="*/ 9418386 w 12191984"/>
              <a:gd name="connsiteY410" fmla="*/ 6167173 h 6857991"/>
              <a:gd name="connsiteX411" fmla="*/ 9417448 w 12191984"/>
              <a:gd name="connsiteY411" fmla="*/ 6167173 h 6857991"/>
              <a:gd name="connsiteX412" fmla="*/ 9417448 w 12191984"/>
              <a:gd name="connsiteY412" fmla="*/ 6164357 h 6857991"/>
              <a:gd name="connsiteX413" fmla="*/ 9414635 w 12191984"/>
              <a:gd name="connsiteY413" fmla="*/ 6146523 h 6857991"/>
              <a:gd name="connsiteX414" fmla="*/ 9407134 w 12191984"/>
              <a:gd name="connsiteY414" fmla="*/ 6132443 h 6857991"/>
              <a:gd name="connsiteX415" fmla="*/ 9394006 w 12191984"/>
              <a:gd name="connsiteY415" fmla="*/ 6123057 h 6857991"/>
              <a:gd name="connsiteX416" fmla="*/ 9375253 w 12191984"/>
              <a:gd name="connsiteY416" fmla="*/ 6119302 h 6857991"/>
              <a:gd name="connsiteX417" fmla="*/ 8813592 w 12191984"/>
              <a:gd name="connsiteY417" fmla="*/ 6119302 h 6857991"/>
              <a:gd name="connsiteX418" fmla="*/ 8810778 w 12191984"/>
              <a:gd name="connsiteY418" fmla="*/ 6120241 h 6857991"/>
              <a:gd name="connsiteX419" fmla="*/ 8808903 w 12191984"/>
              <a:gd name="connsiteY419" fmla="*/ 6123057 h 6857991"/>
              <a:gd name="connsiteX420" fmla="*/ 8782649 w 12191984"/>
              <a:gd name="connsiteY420" fmla="*/ 6200026 h 6857991"/>
              <a:gd name="connsiteX421" fmla="*/ 8755456 w 12191984"/>
              <a:gd name="connsiteY421" fmla="*/ 6123995 h 6857991"/>
              <a:gd name="connsiteX422" fmla="*/ 8754519 w 12191984"/>
              <a:gd name="connsiteY422" fmla="*/ 6122118 h 6857991"/>
              <a:gd name="connsiteX423" fmla="*/ 8752643 w 12191984"/>
              <a:gd name="connsiteY423" fmla="*/ 6121179 h 6857991"/>
              <a:gd name="connsiteX424" fmla="*/ 8749830 w 12191984"/>
              <a:gd name="connsiteY424" fmla="*/ 6120241 h 6857991"/>
              <a:gd name="connsiteX425" fmla="*/ 8745142 w 12191984"/>
              <a:gd name="connsiteY425" fmla="*/ 6120241 h 6857991"/>
              <a:gd name="connsiteX426" fmla="*/ 8740454 w 12191984"/>
              <a:gd name="connsiteY426" fmla="*/ 6120241 h 6857991"/>
              <a:gd name="connsiteX427" fmla="*/ 8737641 w 12191984"/>
              <a:gd name="connsiteY427" fmla="*/ 6121179 h 6857991"/>
              <a:gd name="connsiteX428" fmla="*/ 8736703 w 12191984"/>
              <a:gd name="connsiteY428" fmla="*/ 6123057 h 6857991"/>
              <a:gd name="connsiteX429" fmla="*/ 8737641 w 12191984"/>
              <a:gd name="connsiteY429" fmla="*/ 6126811 h 6857991"/>
              <a:gd name="connsiteX430" fmla="*/ 8771397 w 12191984"/>
              <a:gd name="connsiteY430" fmla="*/ 6217860 h 6857991"/>
              <a:gd name="connsiteX431" fmla="*/ 8772334 w 12191984"/>
              <a:gd name="connsiteY431" fmla="*/ 6219737 h 6857991"/>
              <a:gd name="connsiteX432" fmla="*/ 8774210 w 12191984"/>
              <a:gd name="connsiteY432" fmla="*/ 6220676 h 6857991"/>
              <a:gd name="connsiteX433" fmla="*/ 8761082 w 12191984"/>
              <a:gd name="connsiteY433" fmla="*/ 6253528 h 6857991"/>
              <a:gd name="connsiteX434" fmla="*/ 8760145 w 12191984"/>
              <a:gd name="connsiteY434" fmla="*/ 6256344 h 6857991"/>
              <a:gd name="connsiteX435" fmla="*/ 8761082 w 12191984"/>
              <a:gd name="connsiteY435" fmla="*/ 6258222 h 6857991"/>
              <a:gd name="connsiteX436" fmla="*/ 8763895 w 12191984"/>
              <a:gd name="connsiteY436" fmla="*/ 6259160 h 6857991"/>
              <a:gd name="connsiteX437" fmla="*/ 8768584 w 12191984"/>
              <a:gd name="connsiteY437" fmla="*/ 6259160 h 6857991"/>
              <a:gd name="connsiteX438" fmla="*/ 8776085 w 12191984"/>
              <a:gd name="connsiteY438" fmla="*/ 6258222 h 6857991"/>
              <a:gd name="connsiteX439" fmla="*/ 8778898 w 12191984"/>
              <a:gd name="connsiteY439" fmla="*/ 6255406 h 6857991"/>
              <a:gd name="connsiteX440" fmla="*/ 8791087 w 12191984"/>
              <a:gd name="connsiteY440" fmla="*/ 6220676 h 6857991"/>
              <a:gd name="connsiteX441" fmla="*/ 8826719 w 12191984"/>
              <a:gd name="connsiteY441" fmla="*/ 6124934 h 6857991"/>
              <a:gd name="connsiteX442" fmla="*/ 8827657 w 12191984"/>
              <a:gd name="connsiteY442" fmla="*/ 6122118 h 6857991"/>
              <a:gd name="connsiteX443" fmla="*/ 8826719 w 12191984"/>
              <a:gd name="connsiteY443" fmla="*/ 6120241 h 6857991"/>
              <a:gd name="connsiteX444" fmla="*/ 8823906 w 12191984"/>
              <a:gd name="connsiteY444" fmla="*/ 6119302 h 6857991"/>
              <a:gd name="connsiteX445" fmla="*/ 8819217 w 12191984"/>
              <a:gd name="connsiteY445" fmla="*/ 6119302 h 6857991"/>
              <a:gd name="connsiteX446" fmla="*/ 8813592 w 12191984"/>
              <a:gd name="connsiteY446" fmla="*/ 6119302 h 6857991"/>
              <a:gd name="connsiteX447" fmla="*/ 8280060 w 12191984"/>
              <a:gd name="connsiteY447" fmla="*/ 6119302 h 6857991"/>
              <a:gd name="connsiteX448" fmla="*/ 8261307 w 12191984"/>
              <a:gd name="connsiteY448" fmla="*/ 6123057 h 6857991"/>
              <a:gd name="connsiteX449" fmla="*/ 8247242 w 12191984"/>
              <a:gd name="connsiteY449" fmla="*/ 6133382 h 6857991"/>
              <a:gd name="connsiteX450" fmla="*/ 8237865 w 12191984"/>
              <a:gd name="connsiteY450" fmla="*/ 6150277 h 6857991"/>
              <a:gd name="connsiteX451" fmla="*/ 8235052 w 12191984"/>
              <a:gd name="connsiteY451" fmla="*/ 6171866 h 6857991"/>
              <a:gd name="connsiteX452" fmla="*/ 8237865 w 12191984"/>
              <a:gd name="connsiteY452" fmla="*/ 6194394 h 6857991"/>
              <a:gd name="connsiteX453" fmla="*/ 8247242 w 12191984"/>
              <a:gd name="connsiteY453" fmla="*/ 6210351 h 6857991"/>
              <a:gd name="connsiteX454" fmla="*/ 8262244 w 12191984"/>
              <a:gd name="connsiteY454" fmla="*/ 6219737 h 6857991"/>
              <a:gd name="connsiteX455" fmla="*/ 8282873 w 12191984"/>
              <a:gd name="connsiteY455" fmla="*/ 6222553 h 6857991"/>
              <a:gd name="connsiteX456" fmla="*/ 8296000 w 12191984"/>
              <a:gd name="connsiteY456" fmla="*/ 6221614 h 6857991"/>
              <a:gd name="connsiteX457" fmla="*/ 8306315 w 12191984"/>
              <a:gd name="connsiteY457" fmla="*/ 6219737 h 6857991"/>
              <a:gd name="connsiteX458" fmla="*/ 8313816 w 12191984"/>
              <a:gd name="connsiteY458" fmla="*/ 6216921 h 6857991"/>
              <a:gd name="connsiteX459" fmla="*/ 8317566 w 12191984"/>
              <a:gd name="connsiteY459" fmla="*/ 6215044 h 6857991"/>
              <a:gd name="connsiteX460" fmla="*/ 8318504 w 12191984"/>
              <a:gd name="connsiteY460" fmla="*/ 6214105 h 6857991"/>
              <a:gd name="connsiteX461" fmla="*/ 8319442 w 12191984"/>
              <a:gd name="connsiteY461" fmla="*/ 6212228 h 6857991"/>
              <a:gd name="connsiteX462" fmla="*/ 8319442 w 12191984"/>
              <a:gd name="connsiteY462" fmla="*/ 6210351 h 6857991"/>
              <a:gd name="connsiteX463" fmla="*/ 8319442 w 12191984"/>
              <a:gd name="connsiteY463" fmla="*/ 6207535 h 6857991"/>
              <a:gd name="connsiteX464" fmla="*/ 8319442 w 12191984"/>
              <a:gd name="connsiteY464" fmla="*/ 6204719 h 6857991"/>
              <a:gd name="connsiteX465" fmla="*/ 8318504 w 12191984"/>
              <a:gd name="connsiteY465" fmla="*/ 6202841 h 6857991"/>
              <a:gd name="connsiteX466" fmla="*/ 8317566 w 12191984"/>
              <a:gd name="connsiteY466" fmla="*/ 6201903 h 6857991"/>
              <a:gd name="connsiteX467" fmla="*/ 8316629 w 12191984"/>
              <a:gd name="connsiteY467" fmla="*/ 6201903 h 6857991"/>
              <a:gd name="connsiteX468" fmla="*/ 8312878 w 12191984"/>
              <a:gd name="connsiteY468" fmla="*/ 6202841 h 6857991"/>
              <a:gd name="connsiteX469" fmla="*/ 8306315 w 12191984"/>
              <a:gd name="connsiteY469" fmla="*/ 6205657 h 6857991"/>
              <a:gd name="connsiteX470" fmla="*/ 8296938 w 12191984"/>
              <a:gd name="connsiteY470" fmla="*/ 6208473 h 6857991"/>
              <a:gd name="connsiteX471" fmla="*/ 8284748 w 12191984"/>
              <a:gd name="connsiteY471" fmla="*/ 6209412 h 6857991"/>
              <a:gd name="connsiteX472" fmla="*/ 8270683 w 12191984"/>
              <a:gd name="connsiteY472" fmla="*/ 6206596 h 6857991"/>
              <a:gd name="connsiteX473" fmla="*/ 8261307 w 12191984"/>
              <a:gd name="connsiteY473" fmla="*/ 6200026 h 6857991"/>
              <a:gd name="connsiteX474" fmla="*/ 8255681 w 12191984"/>
              <a:gd name="connsiteY474" fmla="*/ 6188762 h 6857991"/>
              <a:gd name="connsiteX475" fmla="*/ 8253805 w 12191984"/>
              <a:gd name="connsiteY475" fmla="*/ 6174682 h 6857991"/>
              <a:gd name="connsiteX476" fmla="*/ 8316629 w 12191984"/>
              <a:gd name="connsiteY476" fmla="*/ 6174682 h 6857991"/>
              <a:gd name="connsiteX477" fmla="*/ 8321317 w 12191984"/>
              <a:gd name="connsiteY477" fmla="*/ 6172805 h 6857991"/>
              <a:gd name="connsiteX478" fmla="*/ 8323192 w 12191984"/>
              <a:gd name="connsiteY478" fmla="*/ 6167173 h 6857991"/>
              <a:gd name="connsiteX479" fmla="*/ 8322255 w 12191984"/>
              <a:gd name="connsiteY479" fmla="*/ 6167173 h 6857991"/>
              <a:gd name="connsiteX480" fmla="*/ 8322255 w 12191984"/>
              <a:gd name="connsiteY480" fmla="*/ 6164357 h 6857991"/>
              <a:gd name="connsiteX481" fmla="*/ 8319442 w 12191984"/>
              <a:gd name="connsiteY481" fmla="*/ 6146523 h 6857991"/>
              <a:gd name="connsiteX482" fmla="*/ 8311941 w 12191984"/>
              <a:gd name="connsiteY482" fmla="*/ 6132443 h 6857991"/>
              <a:gd name="connsiteX483" fmla="*/ 8298813 w 12191984"/>
              <a:gd name="connsiteY483" fmla="*/ 6123057 h 6857991"/>
              <a:gd name="connsiteX484" fmla="*/ 8280060 w 12191984"/>
              <a:gd name="connsiteY484" fmla="*/ 6119302 h 6857991"/>
              <a:gd name="connsiteX485" fmla="*/ 11563764 w 12191984"/>
              <a:gd name="connsiteY485" fmla="*/ 6118363 h 6857991"/>
              <a:gd name="connsiteX486" fmla="*/ 11548762 w 12191984"/>
              <a:gd name="connsiteY486" fmla="*/ 6120240 h 6857991"/>
              <a:gd name="connsiteX487" fmla="*/ 11537510 w 12191984"/>
              <a:gd name="connsiteY487" fmla="*/ 6126811 h 6857991"/>
              <a:gd name="connsiteX488" fmla="*/ 11530946 w 12191984"/>
              <a:gd name="connsiteY488" fmla="*/ 6136197 h 6857991"/>
              <a:gd name="connsiteX489" fmla="*/ 11529070 w 12191984"/>
              <a:gd name="connsiteY489" fmla="*/ 6146522 h 6857991"/>
              <a:gd name="connsiteX490" fmla="*/ 11530946 w 12191984"/>
              <a:gd name="connsiteY490" fmla="*/ 6157786 h 6857991"/>
              <a:gd name="connsiteX491" fmla="*/ 11536572 w 12191984"/>
              <a:gd name="connsiteY491" fmla="*/ 6165295 h 6857991"/>
              <a:gd name="connsiteX492" fmla="*/ 11544073 w 12191984"/>
              <a:gd name="connsiteY492" fmla="*/ 6170927 h 6857991"/>
              <a:gd name="connsiteX493" fmla="*/ 11552512 w 12191984"/>
              <a:gd name="connsiteY493" fmla="*/ 6174682 h 6857991"/>
              <a:gd name="connsiteX494" fmla="*/ 11560951 w 12191984"/>
              <a:gd name="connsiteY494" fmla="*/ 6178436 h 6857991"/>
              <a:gd name="connsiteX495" fmla="*/ 11568452 w 12191984"/>
              <a:gd name="connsiteY495" fmla="*/ 6182191 h 6857991"/>
              <a:gd name="connsiteX496" fmla="*/ 11574078 w 12191984"/>
              <a:gd name="connsiteY496" fmla="*/ 6186884 h 6857991"/>
              <a:gd name="connsiteX497" fmla="*/ 11575954 w 12191984"/>
              <a:gd name="connsiteY497" fmla="*/ 6193455 h 6857991"/>
              <a:gd name="connsiteX498" fmla="*/ 11574078 w 12191984"/>
              <a:gd name="connsiteY498" fmla="*/ 6200025 h 6857991"/>
              <a:gd name="connsiteX499" fmla="*/ 11570328 w 12191984"/>
              <a:gd name="connsiteY499" fmla="*/ 6204718 h 6857991"/>
              <a:gd name="connsiteX500" fmla="*/ 11563764 w 12191984"/>
              <a:gd name="connsiteY500" fmla="*/ 6207534 h 6857991"/>
              <a:gd name="connsiteX501" fmla="*/ 11555325 w 12191984"/>
              <a:gd name="connsiteY501" fmla="*/ 6208473 h 6857991"/>
              <a:gd name="connsiteX502" fmla="*/ 11545011 w 12191984"/>
              <a:gd name="connsiteY502" fmla="*/ 6206596 h 6857991"/>
              <a:gd name="connsiteX503" fmla="*/ 11537510 w 12191984"/>
              <a:gd name="connsiteY503" fmla="*/ 6203780 h 6857991"/>
              <a:gd name="connsiteX504" fmla="*/ 11531883 w 12191984"/>
              <a:gd name="connsiteY504" fmla="*/ 6200964 h 6857991"/>
              <a:gd name="connsiteX505" fmla="*/ 11528133 w 12191984"/>
              <a:gd name="connsiteY505" fmla="*/ 6199087 h 6857991"/>
              <a:gd name="connsiteX506" fmla="*/ 11527195 w 12191984"/>
              <a:gd name="connsiteY506" fmla="*/ 6199087 h 6857991"/>
              <a:gd name="connsiteX507" fmla="*/ 11526257 w 12191984"/>
              <a:gd name="connsiteY507" fmla="*/ 6200025 h 6857991"/>
              <a:gd name="connsiteX508" fmla="*/ 11525320 w 12191984"/>
              <a:gd name="connsiteY508" fmla="*/ 6201902 h 6857991"/>
              <a:gd name="connsiteX509" fmla="*/ 11525320 w 12191984"/>
              <a:gd name="connsiteY509" fmla="*/ 6205657 h 6857991"/>
              <a:gd name="connsiteX510" fmla="*/ 11526257 w 12191984"/>
              <a:gd name="connsiteY510" fmla="*/ 6211289 h 6857991"/>
              <a:gd name="connsiteX511" fmla="*/ 11528133 w 12191984"/>
              <a:gd name="connsiteY511" fmla="*/ 6214105 h 6857991"/>
              <a:gd name="connsiteX512" fmla="*/ 11531883 w 12191984"/>
              <a:gd name="connsiteY512" fmla="*/ 6216921 h 6857991"/>
              <a:gd name="connsiteX513" fmla="*/ 11538447 w 12191984"/>
              <a:gd name="connsiteY513" fmla="*/ 6219737 h 6857991"/>
              <a:gd name="connsiteX514" fmla="*/ 11546886 w 12191984"/>
              <a:gd name="connsiteY514" fmla="*/ 6221614 h 6857991"/>
              <a:gd name="connsiteX515" fmla="*/ 11556263 w 12191984"/>
              <a:gd name="connsiteY515" fmla="*/ 6222553 h 6857991"/>
              <a:gd name="connsiteX516" fmla="*/ 11571265 w 12191984"/>
              <a:gd name="connsiteY516" fmla="*/ 6220675 h 6857991"/>
              <a:gd name="connsiteX517" fmla="*/ 11583455 w 12191984"/>
              <a:gd name="connsiteY517" fmla="*/ 6215044 h 6857991"/>
              <a:gd name="connsiteX518" fmla="*/ 11590957 w 12191984"/>
              <a:gd name="connsiteY518" fmla="*/ 6205657 h 6857991"/>
              <a:gd name="connsiteX519" fmla="*/ 11593769 w 12191984"/>
              <a:gd name="connsiteY519" fmla="*/ 6192516 h 6857991"/>
              <a:gd name="connsiteX520" fmla="*/ 11591894 w 12191984"/>
              <a:gd name="connsiteY520" fmla="*/ 6181252 h 6857991"/>
              <a:gd name="connsiteX521" fmla="*/ 11586268 w 12191984"/>
              <a:gd name="connsiteY521" fmla="*/ 6173743 h 6857991"/>
              <a:gd name="connsiteX522" fmla="*/ 11578766 w 12191984"/>
              <a:gd name="connsiteY522" fmla="*/ 6168111 h 6857991"/>
              <a:gd name="connsiteX523" fmla="*/ 11570328 w 12191984"/>
              <a:gd name="connsiteY523" fmla="*/ 6164357 h 6857991"/>
              <a:gd name="connsiteX524" fmla="*/ 11561889 w 12191984"/>
              <a:gd name="connsiteY524" fmla="*/ 6160602 h 6857991"/>
              <a:gd name="connsiteX525" fmla="*/ 11554387 w 12191984"/>
              <a:gd name="connsiteY525" fmla="*/ 6156848 h 6857991"/>
              <a:gd name="connsiteX526" fmla="*/ 11548762 w 12191984"/>
              <a:gd name="connsiteY526" fmla="*/ 6152154 h 6857991"/>
              <a:gd name="connsiteX527" fmla="*/ 11546886 w 12191984"/>
              <a:gd name="connsiteY527" fmla="*/ 6145584 h 6857991"/>
              <a:gd name="connsiteX528" fmla="*/ 11547824 w 12191984"/>
              <a:gd name="connsiteY528" fmla="*/ 6139952 h 6857991"/>
              <a:gd name="connsiteX529" fmla="*/ 11550637 w 12191984"/>
              <a:gd name="connsiteY529" fmla="*/ 6135259 h 6857991"/>
              <a:gd name="connsiteX530" fmla="*/ 11556263 w 12191984"/>
              <a:gd name="connsiteY530" fmla="*/ 6132443 h 6857991"/>
              <a:gd name="connsiteX531" fmla="*/ 11563764 w 12191984"/>
              <a:gd name="connsiteY531" fmla="*/ 6131504 h 6857991"/>
              <a:gd name="connsiteX532" fmla="*/ 11572203 w 12191984"/>
              <a:gd name="connsiteY532" fmla="*/ 6132443 h 6857991"/>
              <a:gd name="connsiteX533" fmla="*/ 11578766 w 12191984"/>
              <a:gd name="connsiteY533" fmla="*/ 6135259 h 6857991"/>
              <a:gd name="connsiteX534" fmla="*/ 11583455 w 12191984"/>
              <a:gd name="connsiteY534" fmla="*/ 6138075 h 6857991"/>
              <a:gd name="connsiteX535" fmla="*/ 11586268 w 12191984"/>
              <a:gd name="connsiteY535" fmla="*/ 6139013 h 6857991"/>
              <a:gd name="connsiteX536" fmla="*/ 11587206 w 12191984"/>
              <a:gd name="connsiteY536" fmla="*/ 6139013 h 6857991"/>
              <a:gd name="connsiteX537" fmla="*/ 11588143 w 12191984"/>
              <a:gd name="connsiteY537" fmla="*/ 6138075 h 6857991"/>
              <a:gd name="connsiteX538" fmla="*/ 11589081 w 12191984"/>
              <a:gd name="connsiteY538" fmla="*/ 6136197 h 6857991"/>
              <a:gd name="connsiteX539" fmla="*/ 11589081 w 12191984"/>
              <a:gd name="connsiteY539" fmla="*/ 6133381 h 6857991"/>
              <a:gd name="connsiteX540" fmla="*/ 11589081 w 12191984"/>
              <a:gd name="connsiteY540" fmla="*/ 6130565 h 6857991"/>
              <a:gd name="connsiteX541" fmla="*/ 11589081 w 12191984"/>
              <a:gd name="connsiteY541" fmla="*/ 6128688 h 6857991"/>
              <a:gd name="connsiteX542" fmla="*/ 11588143 w 12191984"/>
              <a:gd name="connsiteY542" fmla="*/ 6126811 h 6857991"/>
              <a:gd name="connsiteX543" fmla="*/ 11586268 w 12191984"/>
              <a:gd name="connsiteY543" fmla="*/ 6124934 h 6857991"/>
              <a:gd name="connsiteX544" fmla="*/ 11583455 w 12191984"/>
              <a:gd name="connsiteY544" fmla="*/ 6123056 h 6857991"/>
              <a:gd name="connsiteX545" fmla="*/ 11577829 w 12191984"/>
              <a:gd name="connsiteY545" fmla="*/ 6121179 h 6857991"/>
              <a:gd name="connsiteX546" fmla="*/ 11571265 w 12191984"/>
              <a:gd name="connsiteY546" fmla="*/ 6119302 h 6857991"/>
              <a:gd name="connsiteX547" fmla="*/ 11563764 w 12191984"/>
              <a:gd name="connsiteY547" fmla="*/ 6118363 h 6857991"/>
              <a:gd name="connsiteX548" fmla="*/ 11306843 w 12191984"/>
              <a:gd name="connsiteY548" fmla="*/ 6118363 h 6857991"/>
              <a:gd name="connsiteX549" fmla="*/ 11291841 w 12191984"/>
              <a:gd name="connsiteY549" fmla="*/ 6122118 h 6857991"/>
              <a:gd name="connsiteX550" fmla="*/ 11275900 w 12191984"/>
              <a:gd name="connsiteY550" fmla="*/ 6135259 h 6857991"/>
              <a:gd name="connsiteX551" fmla="*/ 11275900 w 12191984"/>
              <a:gd name="connsiteY551" fmla="*/ 6123056 h 6857991"/>
              <a:gd name="connsiteX552" fmla="*/ 11275900 w 12191984"/>
              <a:gd name="connsiteY552" fmla="*/ 6121179 h 6857991"/>
              <a:gd name="connsiteX553" fmla="*/ 11274963 w 12191984"/>
              <a:gd name="connsiteY553" fmla="*/ 6120240 h 6857991"/>
              <a:gd name="connsiteX554" fmla="*/ 11272150 w 12191984"/>
              <a:gd name="connsiteY554" fmla="*/ 6119302 h 6857991"/>
              <a:gd name="connsiteX555" fmla="*/ 11268399 w 12191984"/>
              <a:gd name="connsiteY555" fmla="*/ 6119302 h 6857991"/>
              <a:gd name="connsiteX556" fmla="*/ 11264648 w 12191984"/>
              <a:gd name="connsiteY556" fmla="*/ 6119302 h 6857991"/>
              <a:gd name="connsiteX557" fmla="*/ 11261835 w 12191984"/>
              <a:gd name="connsiteY557" fmla="*/ 6120240 h 6857991"/>
              <a:gd name="connsiteX558" fmla="*/ 11260898 w 12191984"/>
              <a:gd name="connsiteY558" fmla="*/ 6121179 h 6857991"/>
              <a:gd name="connsiteX559" fmla="*/ 11260898 w 12191984"/>
              <a:gd name="connsiteY559" fmla="*/ 6123056 h 6857991"/>
              <a:gd name="connsiteX560" fmla="*/ 11260898 w 12191984"/>
              <a:gd name="connsiteY560" fmla="*/ 6220675 h 6857991"/>
              <a:gd name="connsiteX561" fmla="*/ 11260898 w 12191984"/>
              <a:gd name="connsiteY561" fmla="*/ 6222553 h 6857991"/>
              <a:gd name="connsiteX562" fmla="*/ 11261835 w 12191984"/>
              <a:gd name="connsiteY562" fmla="*/ 6223491 h 6857991"/>
              <a:gd name="connsiteX563" fmla="*/ 11264648 w 12191984"/>
              <a:gd name="connsiteY563" fmla="*/ 6224430 h 6857991"/>
              <a:gd name="connsiteX564" fmla="*/ 11268399 w 12191984"/>
              <a:gd name="connsiteY564" fmla="*/ 6224430 h 6857991"/>
              <a:gd name="connsiteX565" fmla="*/ 11273088 w 12191984"/>
              <a:gd name="connsiteY565" fmla="*/ 6224430 h 6857991"/>
              <a:gd name="connsiteX566" fmla="*/ 11275900 w 12191984"/>
              <a:gd name="connsiteY566" fmla="*/ 6223491 h 6857991"/>
              <a:gd name="connsiteX567" fmla="*/ 11276838 w 12191984"/>
              <a:gd name="connsiteY567" fmla="*/ 6222553 h 6857991"/>
              <a:gd name="connsiteX568" fmla="*/ 11276838 w 12191984"/>
              <a:gd name="connsiteY568" fmla="*/ 6220675 h 6857991"/>
              <a:gd name="connsiteX569" fmla="*/ 11276838 w 12191984"/>
              <a:gd name="connsiteY569" fmla="*/ 6154032 h 6857991"/>
              <a:gd name="connsiteX570" fmla="*/ 11289965 w 12191984"/>
              <a:gd name="connsiteY570" fmla="*/ 6139952 h 6857991"/>
              <a:gd name="connsiteX571" fmla="*/ 11302155 w 12191984"/>
              <a:gd name="connsiteY571" fmla="*/ 6135259 h 6857991"/>
              <a:gd name="connsiteX572" fmla="*/ 11310594 w 12191984"/>
              <a:gd name="connsiteY572" fmla="*/ 6137136 h 6857991"/>
              <a:gd name="connsiteX573" fmla="*/ 11316220 w 12191984"/>
              <a:gd name="connsiteY573" fmla="*/ 6142768 h 6857991"/>
              <a:gd name="connsiteX574" fmla="*/ 11319971 w 12191984"/>
              <a:gd name="connsiteY574" fmla="*/ 6151216 h 6857991"/>
              <a:gd name="connsiteX575" fmla="*/ 11320908 w 12191984"/>
              <a:gd name="connsiteY575" fmla="*/ 6162479 h 6857991"/>
              <a:gd name="connsiteX576" fmla="*/ 11320908 w 12191984"/>
              <a:gd name="connsiteY576" fmla="*/ 6219737 h 6857991"/>
              <a:gd name="connsiteX577" fmla="*/ 11320908 w 12191984"/>
              <a:gd name="connsiteY577" fmla="*/ 6221614 h 6857991"/>
              <a:gd name="connsiteX578" fmla="*/ 11321846 w 12191984"/>
              <a:gd name="connsiteY578" fmla="*/ 6222553 h 6857991"/>
              <a:gd name="connsiteX579" fmla="*/ 11324659 w 12191984"/>
              <a:gd name="connsiteY579" fmla="*/ 6223491 h 6857991"/>
              <a:gd name="connsiteX580" fmla="*/ 11328410 w 12191984"/>
              <a:gd name="connsiteY580" fmla="*/ 6223491 h 6857991"/>
              <a:gd name="connsiteX581" fmla="*/ 11332160 w 12191984"/>
              <a:gd name="connsiteY581" fmla="*/ 6223491 h 6857991"/>
              <a:gd name="connsiteX582" fmla="*/ 11334973 w 12191984"/>
              <a:gd name="connsiteY582" fmla="*/ 6222553 h 6857991"/>
              <a:gd name="connsiteX583" fmla="*/ 11336849 w 12191984"/>
              <a:gd name="connsiteY583" fmla="*/ 6221614 h 6857991"/>
              <a:gd name="connsiteX584" fmla="*/ 11336849 w 12191984"/>
              <a:gd name="connsiteY584" fmla="*/ 6219737 h 6857991"/>
              <a:gd name="connsiteX585" fmla="*/ 11336849 w 12191984"/>
              <a:gd name="connsiteY585" fmla="*/ 6153093 h 6857991"/>
              <a:gd name="connsiteX586" fmla="*/ 11349976 w 12191984"/>
              <a:gd name="connsiteY586" fmla="*/ 6139013 h 6857991"/>
              <a:gd name="connsiteX587" fmla="*/ 11362166 w 12191984"/>
              <a:gd name="connsiteY587" fmla="*/ 6134320 h 6857991"/>
              <a:gd name="connsiteX588" fmla="*/ 11370605 w 12191984"/>
              <a:gd name="connsiteY588" fmla="*/ 6136197 h 6857991"/>
              <a:gd name="connsiteX589" fmla="*/ 11376231 w 12191984"/>
              <a:gd name="connsiteY589" fmla="*/ 6141829 h 6857991"/>
              <a:gd name="connsiteX590" fmla="*/ 11379982 w 12191984"/>
              <a:gd name="connsiteY590" fmla="*/ 6150277 h 6857991"/>
              <a:gd name="connsiteX591" fmla="*/ 11380919 w 12191984"/>
              <a:gd name="connsiteY591" fmla="*/ 6161541 h 6857991"/>
              <a:gd name="connsiteX592" fmla="*/ 11380919 w 12191984"/>
              <a:gd name="connsiteY592" fmla="*/ 6218798 h 6857991"/>
              <a:gd name="connsiteX593" fmla="*/ 11380919 w 12191984"/>
              <a:gd name="connsiteY593" fmla="*/ 6220675 h 6857991"/>
              <a:gd name="connsiteX594" fmla="*/ 11382794 w 12191984"/>
              <a:gd name="connsiteY594" fmla="*/ 6221614 h 6857991"/>
              <a:gd name="connsiteX595" fmla="*/ 11385607 w 12191984"/>
              <a:gd name="connsiteY595" fmla="*/ 6222553 h 6857991"/>
              <a:gd name="connsiteX596" fmla="*/ 11390296 w 12191984"/>
              <a:gd name="connsiteY596" fmla="*/ 6222553 h 6857991"/>
              <a:gd name="connsiteX597" fmla="*/ 11394984 w 12191984"/>
              <a:gd name="connsiteY597" fmla="*/ 6222553 h 6857991"/>
              <a:gd name="connsiteX598" fmla="*/ 11397797 w 12191984"/>
              <a:gd name="connsiteY598" fmla="*/ 6221614 h 6857991"/>
              <a:gd name="connsiteX599" fmla="*/ 11398735 w 12191984"/>
              <a:gd name="connsiteY599" fmla="*/ 6220675 h 6857991"/>
              <a:gd name="connsiteX600" fmla="*/ 11398735 w 12191984"/>
              <a:gd name="connsiteY600" fmla="*/ 6218798 h 6857991"/>
              <a:gd name="connsiteX601" fmla="*/ 11402485 w 12191984"/>
              <a:gd name="connsiteY601" fmla="*/ 6218798 h 6857991"/>
              <a:gd name="connsiteX602" fmla="*/ 11402485 w 12191984"/>
              <a:gd name="connsiteY602" fmla="*/ 6156848 h 6857991"/>
              <a:gd name="connsiteX603" fmla="*/ 11400610 w 12191984"/>
              <a:gd name="connsiteY603" fmla="*/ 6141829 h 6857991"/>
              <a:gd name="connsiteX604" fmla="*/ 11394984 w 12191984"/>
              <a:gd name="connsiteY604" fmla="*/ 6129627 h 6857991"/>
              <a:gd name="connsiteX605" fmla="*/ 11384670 w 12191984"/>
              <a:gd name="connsiteY605" fmla="*/ 6121179 h 6857991"/>
              <a:gd name="connsiteX606" fmla="*/ 11369667 w 12191984"/>
              <a:gd name="connsiteY606" fmla="*/ 6118363 h 6857991"/>
              <a:gd name="connsiteX607" fmla="*/ 11362166 w 12191984"/>
              <a:gd name="connsiteY607" fmla="*/ 6119302 h 6857991"/>
              <a:gd name="connsiteX608" fmla="*/ 11354665 w 12191984"/>
              <a:gd name="connsiteY608" fmla="*/ 6122118 h 6857991"/>
              <a:gd name="connsiteX609" fmla="*/ 11346225 w 12191984"/>
              <a:gd name="connsiteY609" fmla="*/ 6127749 h 6857991"/>
              <a:gd name="connsiteX610" fmla="*/ 11336849 w 12191984"/>
              <a:gd name="connsiteY610" fmla="*/ 6136197 h 6857991"/>
              <a:gd name="connsiteX611" fmla="*/ 11332160 w 12191984"/>
              <a:gd name="connsiteY611" fmla="*/ 6128688 h 6857991"/>
              <a:gd name="connsiteX612" fmla="*/ 11325597 w 12191984"/>
              <a:gd name="connsiteY612" fmla="*/ 6123056 h 6857991"/>
              <a:gd name="connsiteX613" fmla="*/ 11317158 w 12191984"/>
              <a:gd name="connsiteY613" fmla="*/ 6119302 h 6857991"/>
              <a:gd name="connsiteX614" fmla="*/ 11306843 w 12191984"/>
              <a:gd name="connsiteY614" fmla="*/ 6118363 h 6857991"/>
              <a:gd name="connsiteX615" fmla="*/ 11225267 w 12191984"/>
              <a:gd name="connsiteY615" fmla="*/ 6118363 h 6857991"/>
              <a:gd name="connsiteX616" fmla="*/ 11219641 w 12191984"/>
              <a:gd name="connsiteY616" fmla="*/ 6119302 h 6857991"/>
              <a:gd name="connsiteX617" fmla="*/ 11214015 w 12191984"/>
              <a:gd name="connsiteY617" fmla="*/ 6122118 h 6857991"/>
              <a:gd name="connsiteX618" fmla="*/ 11207451 w 12191984"/>
              <a:gd name="connsiteY618" fmla="*/ 6127749 h 6857991"/>
              <a:gd name="connsiteX619" fmla="*/ 11199950 w 12191984"/>
              <a:gd name="connsiteY619" fmla="*/ 6137136 h 6857991"/>
              <a:gd name="connsiteX620" fmla="*/ 11199950 w 12191984"/>
              <a:gd name="connsiteY620" fmla="*/ 6123056 h 6857991"/>
              <a:gd name="connsiteX621" fmla="*/ 11199950 w 12191984"/>
              <a:gd name="connsiteY621" fmla="*/ 6121179 h 6857991"/>
              <a:gd name="connsiteX622" fmla="*/ 11199012 w 12191984"/>
              <a:gd name="connsiteY622" fmla="*/ 6120240 h 6857991"/>
              <a:gd name="connsiteX623" fmla="*/ 11196199 w 12191984"/>
              <a:gd name="connsiteY623" fmla="*/ 6119302 h 6857991"/>
              <a:gd name="connsiteX624" fmla="*/ 11192449 w 12191984"/>
              <a:gd name="connsiteY624" fmla="*/ 6119302 h 6857991"/>
              <a:gd name="connsiteX625" fmla="*/ 11188698 w 12191984"/>
              <a:gd name="connsiteY625" fmla="*/ 6119302 h 6857991"/>
              <a:gd name="connsiteX626" fmla="*/ 11185885 w 12191984"/>
              <a:gd name="connsiteY626" fmla="*/ 6120240 h 6857991"/>
              <a:gd name="connsiteX627" fmla="*/ 11184947 w 12191984"/>
              <a:gd name="connsiteY627" fmla="*/ 6121179 h 6857991"/>
              <a:gd name="connsiteX628" fmla="*/ 11184947 w 12191984"/>
              <a:gd name="connsiteY628" fmla="*/ 6123056 h 6857991"/>
              <a:gd name="connsiteX629" fmla="*/ 11184947 w 12191984"/>
              <a:gd name="connsiteY629" fmla="*/ 6218798 h 6857991"/>
              <a:gd name="connsiteX630" fmla="*/ 11184947 w 12191984"/>
              <a:gd name="connsiteY630" fmla="*/ 6220675 h 6857991"/>
              <a:gd name="connsiteX631" fmla="*/ 11185885 w 12191984"/>
              <a:gd name="connsiteY631" fmla="*/ 6221614 h 6857991"/>
              <a:gd name="connsiteX632" fmla="*/ 11188698 w 12191984"/>
              <a:gd name="connsiteY632" fmla="*/ 6222553 h 6857991"/>
              <a:gd name="connsiteX633" fmla="*/ 11192449 w 12191984"/>
              <a:gd name="connsiteY633" fmla="*/ 6222553 h 6857991"/>
              <a:gd name="connsiteX634" fmla="*/ 11197137 w 12191984"/>
              <a:gd name="connsiteY634" fmla="*/ 6222553 h 6857991"/>
              <a:gd name="connsiteX635" fmla="*/ 11199950 w 12191984"/>
              <a:gd name="connsiteY635" fmla="*/ 6221614 h 6857991"/>
              <a:gd name="connsiteX636" fmla="*/ 11200887 w 12191984"/>
              <a:gd name="connsiteY636" fmla="*/ 6220675 h 6857991"/>
              <a:gd name="connsiteX637" fmla="*/ 11200887 w 12191984"/>
              <a:gd name="connsiteY637" fmla="*/ 6218798 h 6857991"/>
              <a:gd name="connsiteX638" fmla="*/ 11200887 w 12191984"/>
              <a:gd name="connsiteY638" fmla="*/ 6155909 h 6857991"/>
              <a:gd name="connsiteX639" fmla="*/ 11207451 w 12191984"/>
              <a:gd name="connsiteY639" fmla="*/ 6146522 h 6857991"/>
              <a:gd name="connsiteX640" fmla="*/ 11213077 w 12191984"/>
              <a:gd name="connsiteY640" fmla="*/ 6139952 h 6857991"/>
              <a:gd name="connsiteX641" fmla="*/ 11218703 w 12191984"/>
              <a:gd name="connsiteY641" fmla="*/ 6136197 h 6857991"/>
              <a:gd name="connsiteX642" fmla="*/ 11224329 w 12191984"/>
              <a:gd name="connsiteY642" fmla="*/ 6135259 h 6857991"/>
              <a:gd name="connsiteX643" fmla="*/ 11228080 w 12191984"/>
              <a:gd name="connsiteY643" fmla="*/ 6135259 h 6857991"/>
              <a:gd name="connsiteX644" fmla="*/ 11231830 w 12191984"/>
              <a:gd name="connsiteY644" fmla="*/ 6136197 h 6857991"/>
              <a:gd name="connsiteX645" fmla="*/ 11234644 w 12191984"/>
              <a:gd name="connsiteY645" fmla="*/ 6137136 h 6857991"/>
              <a:gd name="connsiteX646" fmla="*/ 11236519 w 12191984"/>
              <a:gd name="connsiteY646" fmla="*/ 6138075 h 6857991"/>
              <a:gd name="connsiteX647" fmla="*/ 11237457 w 12191984"/>
              <a:gd name="connsiteY647" fmla="*/ 6137136 h 6857991"/>
              <a:gd name="connsiteX648" fmla="*/ 11238394 w 12191984"/>
              <a:gd name="connsiteY648" fmla="*/ 6136197 h 6857991"/>
              <a:gd name="connsiteX649" fmla="*/ 11238394 w 12191984"/>
              <a:gd name="connsiteY649" fmla="*/ 6133381 h 6857991"/>
              <a:gd name="connsiteX650" fmla="*/ 11238394 w 12191984"/>
              <a:gd name="connsiteY650" fmla="*/ 6129627 h 6857991"/>
              <a:gd name="connsiteX651" fmla="*/ 11238394 w 12191984"/>
              <a:gd name="connsiteY651" fmla="*/ 6124934 h 6857991"/>
              <a:gd name="connsiteX652" fmla="*/ 11238394 w 12191984"/>
              <a:gd name="connsiteY652" fmla="*/ 6123056 h 6857991"/>
              <a:gd name="connsiteX653" fmla="*/ 11238394 w 12191984"/>
              <a:gd name="connsiteY653" fmla="*/ 6122118 h 6857991"/>
              <a:gd name="connsiteX654" fmla="*/ 11237457 w 12191984"/>
              <a:gd name="connsiteY654" fmla="*/ 6121179 h 6857991"/>
              <a:gd name="connsiteX655" fmla="*/ 11235581 w 12191984"/>
              <a:gd name="connsiteY655" fmla="*/ 6120240 h 6857991"/>
              <a:gd name="connsiteX656" fmla="*/ 11231830 w 12191984"/>
              <a:gd name="connsiteY656" fmla="*/ 6119302 h 6857991"/>
              <a:gd name="connsiteX657" fmla="*/ 11228080 w 12191984"/>
              <a:gd name="connsiteY657" fmla="*/ 6118363 h 6857991"/>
              <a:gd name="connsiteX658" fmla="*/ 11225267 w 12191984"/>
              <a:gd name="connsiteY658" fmla="*/ 6118363 h 6857991"/>
              <a:gd name="connsiteX659" fmla="*/ 11111809 w 12191984"/>
              <a:gd name="connsiteY659" fmla="*/ 6118363 h 6857991"/>
              <a:gd name="connsiteX660" fmla="*/ 11090243 w 12191984"/>
              <a:gd name="connsiteY660" fmla="*/ 6122118 h 6857991"/>
              <a:gd name="connsiteX661" fmla="*/ 11075240 w 12191984"/>
              <a:gd name="connsiteY661" fmla="*/ 6133381 h 6857991"/>
              <a:gd name="connsiteX662" fmla="*/ 11065863 w 12191984"/>
              <a:gd name="connsiteY662" fmla="*/ 6150277 h 6857991"/>
              <a:gd name="connsiteX663" fmla="*/ 11063050 w 12191984"/>
              <a:gd name="connsiteY663" fmla="*/ 6171866 h 6857991"/>
              <a:gd name="connsiteX664" fmla="*/ 11065863 w 12191984"/>
              <a:gd name="connsiteY664" fmla="*/ 6193455 h 6857991"/>
              <a:gd name="connsiteX665" fmla="*/ 11074302 w 12191984"/>
              <a:gd name="connsiteY665" fmla="*/ 6209412 h 6857991"/>
              <a:gd name="connsiteX666" fmla="*/ 11088367 w 12191984"/>
              <a:gd name="connsiteY666" fmla="*/ 6219737 h 6857991"/>
              <a:gd name="connsiteX667" fmla="*/ 11108996 w 12191984"/>
              <a:gd name="connsiteY667" fmla="*/ 6223491 h 6857991"/>
              <a:gd name="connsiteX668" fmla="*/ 11130562 w 12191984"/>
              <a:gd name="connsiteY668" fmla="*/ 6219737 h 6857991"/>
              <a:gd name="connsiteX669" fmla="*/ 11145565 w 12191984"/>
              <a:gd name="connsiteY669" fmla="*/ 6208473 h 6857991"/>
              <a:gd name="connsiteX670" fmla="*/ 11154942 w 12191984"/>
              <a:gd name="connsiteY670" fmla="*/ 6191577 h 6857991"/>
              <a:gd name="connsiteX671" fmla="*/ 11157755 w 12191984"/>
              <a:gd name="connsiteY671" fmla="*/ 6169989 h 6857991"/>
              <a:gd name="connsiteX672" fmla="*/ 11154942 w 12191984"/>
              <a:gd name="connsiteY672" fmla="*/ 6148400 h 6857991"/>
              <a:gd name="connsiteX673" fmla="*/ 11146502 w 12191984"/>
              <a:gd name="connsiteY673" fmla="*/ 6132443 h 6857991"/>
              <a:gd name="connsiteX674" fmla="*/ 11132437 w 12191984"/>
              <a:gd name="connsiteY674" fmla="*/ 6122118 h 6857991"/>
              <a:gd name="connsiteX675" fmla="*/ 11111809 w 12191984"/>
              <a:gd name="connsiteY675" fmla="*/ 6118363 h 6857991"/>
              <a:gd name="connsiteX676" fmla="*/ 10644852 w 12191984"/>
              <a:gd name="connsiteY676" fmla="*/ 6118363 h 6857991"/>
              <a:gd name="connsiteX677" fmla="*/ 10623286 w 12191984"/>
              <a:gd name="connsiteY677" fmla="*/ 6122118 h 6857991"/>
              <a:gd name="connsiteX678" fmla="*/ 10608283 w 12191984"/>
              <a:gd name="connsiteY678" fmla="*/ 6133381 h 6857991"/>
              <a:gd name="connsiteX679" fmla="*/ 10598906 w 12191984"/>
              <a:gd name="connsiteY679" fmla="*/ 6150277 h 6857991"/>
              <a:gd name="connsiteX680" fmla="*/ 10596093 w 12191984"/>
              <a:gd name="connsiteY680" fmla="*/ 6171866 h 6857991"/>
              <a:gd name="connsiteX681" fmla="*/ 10598906 w 12191984"/>
              <a:gd name="connsiteY681" fmla="*/ 6193455 h 6857991"/>
              <a:gd name="connsiteX682" fmla="*/ 10607345 w 12191984"/>
              <a:gd name="connsiteY682" fmla="*/ 6209412 h 6857991"/>
              <a:gd name="connsiteX683" fmla="*/ 10621410 w 12191984"/>
              <a:gd name="connsiteY683" fmla="*/ 6219737 h 6857991"/>
              <a:gd name="connsiteX684" fmla="*/ 10642039 w 12191984"/>
              <a:gd name="connsiteY684" fmla="*/ 6223491 h 6857991"/>
              <a:gd name="connsiteX685" fmla="*/ 10663605 w 12191984"/>
              <a:gd name="connsiteY685" fmla="*/ 6219737 h 6857991"/>
              <a:gd name="connsiteX686" fmla="*/ 10678608 w 12191984"/>
              <a:gd name="connsiteY686" fmla="*/ 6208473 h 6857991"/>
              <a:gd name="connsiteX687" fmla="*/ 10687984 w 12191984"/>
              <a:gd name="connsiteY687" fmla="*/ 6191577 h 6857991"/>
              <a:gd name="connsiteX688" fmla="*/ 10690797 w 12191984"/>
              <a:gd name="connsiteY688" fmla="*/ 6169989 h 6857991"/>
              <a:gd name="connsiteX689" fmla="*/ 10687984 w 12191984"/>
              <a:gd name="connsiteY689" fmla="*/ 6148400 h 6857991"/>
              <a:gd name="connsiteX690" fmla="*/ 10679545 w 12191984"/>
              <a:gd name="connsiteY690" fmla="*/ 6132443 h 6857991"/>
              <a:gd name="connsiteX691" fmla="*/ 10665480 w 12191984"/>
              <a:gd name="connsiteY691" fmla="*/ 6122118 h 6857991"/>
              <a:gd name="connsiteX692" fmla="*/ 10644852 w 12191984"/>
              <a:gd name="connsiteY692" fmla="*/ 6118363 h 6857991"/>
              <a:gd name="connsiteX693" fmla="*/ 10345736 w 12191984"/>
              <a:gd name="connsiteY693" fmla="*/ 6118363 h 6857991"/>
              <a:gd name="connsiteX694" fmla="*/ 10342923 w 12191984"/>
              <a:gd name="connsiteY694" fmla="*/ 6119302 h 6857991"/>
              <a:gd name="connsiteX695" fmla="*/ 10341048 w 12191984"/>
              <a:gd name="connsiteY695" fmla="*/ 6120240 h 6857991"/>
              <a:gd name="connsiteX696" fmla="*/ 10341048 w 12191984"/>
              <a:gd name="connsiteY696" fmla="*/ 6122118 h 6857991"/>
              <a:gd name="connsiteX697" fmla="*/ 10341048 w 12191984"/>
              <a:gd name="connsiteY697" fmla="*/ 6123056 h 6857991"/>
              <a:gd name="connsiteX698" fmla="*/ 10341048 w 12191984"/>
              <a:gd name="connsiteY698" fmla="*/ 6124934 h 6857991"/>
              <a:gd name="connsiteX699" fmla="*/ 10341986 w 12191984"/>
              <a:gd name="connsiteY699" fmla="*/ 6126811 h 6857991"/>
              <a:gd name="connsiteX700" fmla="*/ 10373866 w 12191984"/>
              <a:gd name="connsiteY700" fmla="*/ 6216921 h 6857991"/>
              <a:gd name="connsiteX701" fmla="*/ 10374804 w 12191984"/>
              <a:gd name="connsiteY701" fmla="*/ 6218798 h 6857991"/>
              <a:gd name="connsiteX702" fmla="*/ 10376679 w 12191984"/>
              <a:gd name="connsiteY702" fmla="*/ 6219737 h 6857991"/>
              <a:gd name="connsiteX703" fmla="*/ 10380430 w 12191984"/>
              <a:gd name="connsiteY703" fmla="*/ 6220675 h 6857991"/>
              <a:gd name="connsiteX704" fmla="*/ 10386056 w 12191984"/>
              <a:gd name="connsiteY704" fmla="*/ 6220675 h 6857991"/>
              <a:gd name="connsiteX705" fmla="*/ 10391682 w 12191984"/>
              <a:gd name="connsiteY705" fmla="*/ 6220675 h 6857991"/>
              <a:gd name="connsiteX706" fmla="*/ 10395432 w 12191984"/>
              <a:gd name="connsiteY706" fmla="*/ 6219737 h 6857991"/>
              <a:gd name="connsiteX707" fmla="*/ 10397308 w 12191984"/>
              <a:gd name="connsiteY707" fmla="*/ 6218798 h 6857991"/>
              <a:gd name="connsiteX708" fmla="*/ 10398246 w 12191984"/>
              <a:gd name="connsiteY708" fmla="*/ 6216921 h 6857991"/>
              <a:gd name="connsiteX709" fmla="*/ 10431064 w 12191984"/>
              <a:gd name="connsiteY709" fmla="*/ 6126811 h 6857991"/>
              <a:gd name="connsiteX710" fmla="*/ 10431064 w 12191984"/>
              <a:gd name="connsiteY710" fmla="*/ 6125872 h 6857991"/>
              <a:gd name="connsiteX711" fmla="*/ 10431064 w 12191984"/>
              <a:gd name="connsiteY711" fmla="*/ 6124934 h 6857991"/>
              <a:gd name="connsiteX712" fmla="*/ 10431064 w 12191984"/>
              <a:gd name="connsiteY712" fmla="*/ 6123056 h 6857991"/>
              <a:gd name="connsiteX713" fmla="*/ 10431064 w 12191984"/>
              <a:gd name="connsiteY713" fmla="*/ 6120240 h 6857991"/>
              <a:gd name="connsiteX714" fmla="*/ 10430126 w 12191984"/>
              <a:gd name="connsiteY714" fmla="*/ 6119302 h 6857991"/>
              <a:gd name="connsiteX715" fmla="*/ 10427313 w 12191984"/>
              <a:gd name="connsiteY715" fmla="*/ 6118363 h 6857991"/>
              <a:gd name="connsiteX716" fmla="*/ 10423562 w 12191984"/>
              <a:gd name="connsiteY716" fmla="*/ 6118363 h 6857991"/>
              <a:gd name="connsiteX717" fmla="*/ 10418874 w 12191984"/>
              <a:gd name="connsiteY717" fmla="*/ 6118363 h 6857991"/>
              <a:gd name="connsiteX718" fmla="*/ 10416061 w 12191984"/>
              <a:gd name="connsiteY718" fmla="*/ 6119302 h 6857991"/>
              <a:gd name="connsiteX719" fmla="*/ 10414186 w 12191984"/>
              <a:gd name="connsiteY719" fmla="*/ 6120240 h 6857991"/>
              <a:gd name="connsiteX720" fmla="*/ 10413248 w 12191984"/>
              <a:gd name="connsiteY720" fmla="*/ 6122118 h 6857991"/>
              <a:gd name="connsiteX721" fmla="*/ 10386994 w 12191984"/>
              <a:gd name="connsiteY721" fmla="*/ 6200025 h 6857991"/>
              <a:gd name="connsiteX722" fmla="*/ 10359801 w 12191984"/>
              <a:gd name="connsiteY722" fmla="*/ 6122118 h 6857991"/>
              <a:gd name="connsiteX723" fmla="*/ 10358864 w 12191984"/>
              <a:gd name="connsiteY723" fmla="*/ 6120240 h 6857991"/>
              <a:gd name="connsiteX724" fmla="*/ 10356988 w 12191984"/>
              <a:gd name="connsiteY724" fmla="*/ 6119302 h 6857991"/>
              <a:gd name="connsiteX725" fmla="*/ 10354175 w 12191984"/>
              <a:gd name="connsiteY725" fmla="*/ 6118363 h 6857991"/>
              <a:gd name="connsiteX726" fmla="*/ 10349487 w 12191984"/>
              <a:gd name="connsiteY726" fmla="*/ 6118363 h 6857991"/>
              <a:gd name="connsiteX727" fmla="*/ 10345736 w 12191984"/>
              <a:gd name="connsiteY727" fmla="*/ 6118363 h 6857991"/>
              <a:gd name="connsiteX728" fmla="*/ 10281975 w 12191984"/>
              <a:gd name="connsiteY728" fmla="*/ 6118363 h 6857991"/>
              <a:gd name="connsiteX729" fmla="*/ 10260409 w 12191984"/>
              <a:gd name="connsiteY729" fmla="*/ 6122118 h 6857991"/>
              <a:gd name="connsiteX730" fmla="*/ 10245407 w 12191984"/>
              <a:gd name="connsiteY730" fmla="*/ 6133381 h 6857991"/>
              <a:gd name="connsiteX731" fmla="*/ 10236030 w 12191984"/>
              <a:gd name="connsiteY731" fmla="*/ 6150277 h 6857991"/>
              <a:gd name="connsiteX732" fmla="*/ 10233217 w 12191984"/>
              <a:gd name="connsiteY732" fmla="*/ 6171866 h 6857991"/>
              <a:gd name="connsiteX733" fmla="*/ 10236030 w 12191984"/>
              <a:gd name="connsiteY733" fmla="*/ 6193455 h 6857991"/>
              <a:gd name="connsiteX734" fmla="*/ 10244469 w 12191984"/>
              <a:gd name="connsiteY734" fmla="*/ 6209412 h 6857991"/>
              <a:gd name="connsiteX735" fmla="*/ 10258534 w 12191984"/>
              <a:gd name="connsiteY735" fmla="*/ 6219737 h 6857991"/>
              <a:gd name="connsiteX736" fmla="*/ 10279163 w 12191984"/>
              <a:gd name="connsiteY736" fmla="*/ 6223491 h 6857991"/>
              <a:gd name="connsiteX737" fmla="*/ 10300729 w 12191984"/>
              <a:gd name="connsiteY737" fmla="*/ 6219737 h 6857991"/>
              <a:gd name="connsiteX738" fmla="*/ 10315731 w 12191984"/>
              <a:gd name="connsiteY738" fmla="*/ 6208473 h 6857991"/>
              <a:gd name="connsiteX739" fmla="*/ 10325108 w 12191984"/>
              <a:gd name="connsiteY739" fmla="*/ 6191577 h 6857991"/>
              <a:gd name="connsiteX740" fmla="*/ 10327921 w 12191984"/>
              <a:gd name="connsiteY740" fmla="*/ 6169989 h 6857991"/>
              <a:gd name="connsiteX741" fmla="*/ 10325108 w 12191984"/>
              <a:gd name="connsiteY741" fmla="*/ 6148400 h 6857991"/>
              <a:gd name="connsiteX742" fmla="*/ 10316669 w 12191984"/>
              <a:gd name="connsiteY742" fmla="*/ 6132443 h 6857991"/>
              <a:gd name="connsiteX743" fmla="*/ 10302604 w 12191984"/>
              <a:gd name="connsiteY743" fmla="*/ 6122118 h 6857991"/>
              <a:gd name="connsiteX744" fmla="*/ 10281975 w 12191984"/>
              <a:gd name="connsiteY744" fmla="*/ 6118363 h 6857991"/>
              <a:gd name="connsiteX745" fmla="*/ 10174143 w 12191984"/>
              <a:gd name="connsiteY745" fmla="*/ 6118363 h 6857991"/>
              <a:gd name="connsiteX746" fmla="*/ 10158203 w 12191984"/>
              <a:gd name="connsiteY746" fmla="*/ 6122118 h 6857991"/>
              <a:gd name="connsiteX747" fmla="*/ 10142263 w 12191984"/>
              <a:gd name="connsiteY747" fmla="*/ 6135259 h 6857991"/>
              <a:gd name="connsiteX748" fmla="*/ 10142263 w 12191984"/>
              <a:gd name="connsiteY748" fmla="*/ 6123056 h 6857991"/>
              <a:gd name="connsiteX749" fmla="*/ 10142263 w 12191984"/>
              <a:gd name="connsiteY749" fmla="*/ 6121179 h 6857991"/>
              <a:gd name="connsiteX750" fmla="*/ 10141325 w 12191984"/>
              <a:gd name="connsiteY750" fmla="*/ 6120240 h 6857991"/>
              <a:gd name="connsiteX751" fmla="*/ 10138512 w 12191984"/>
              <a:gd name="connsiteY751" fmla="*/ 6119302 h 6857991"/>
              <a:gd name="connsiteX752" fmla="*/ 10134761 w 12191984"/>
              <a:gd name="connsiteY752" fmla="*/ 6119302 h 6857991"/>
              <a:gd name="connsiteX753" fmla="*/ 10131011 w 12191984"/>
              <a:gd name="connsiteY753" fmla="*/ 6119302 h 6857991"/>
              <a:gd name="connsiteX754" fmla="*/ 10128198 w 12191984"/>
              <a:gd name="connsiteY754" fmla="*/ 6120240 h 6857991"/>
              <a:gd name="connsiteX755" fmla="*/ 10127260 w 12191984"/>
              <a:gd name="connsiteY755" fmla="*/ 6121179 h 6857991"/>
              <a:gd name="connsiteX756" fmla="*/ 10127260 w 12191984"/>
              <a:gd name="connsiteY756" fmla="*/ 6123056 h 6857991"/>
              <a:gd name="connsiteX757" fmla="*/ 10127260 w 12191984"/>
              <a:gd name="connsiteY757" fmla="*/ 6219737 h 6857991"/>
              <a:gd name="connsiteX758" fmla="*/ 10127260 w 12191984"/>
              <a:gd name="connsiteY758" fmla="*/ 6221614 h 6857991"/>
              <a:gd name="connsiteX759" fmla="*/ 10128198 w 12191984"/>
              <a:gd name="connsiteY759" fmla="*/ 6222553 h 6857991"/>
              <a:gd name="connsiteX760" fmla="*/ 10131011 w 12191984"/>
              <a:gd name="connsiteY760" fmla="*/ 6223491 h 6857991"/>
              <a:gd name="connsiteX761" fmla="*/ 10134761 w 12191984"/>
              <a:gd name="connsiteY761" fmla="*/ 6223491 h 6857991"/>
              <a:gd name="connsiteX762" fmla="*/ 10139450 w 12191984"/>
              <a:gd name="connsiteY762" fmla="*/ 6223491 h 6857991"/>
              <a:gd name="connsiteX763" fmla="*/ 10142263 w 12191984"/>
              <a:gd name="connsiteY763" fmla="*/ 6222553 h 6857991"/>
              <a:gd name="connsiteX764" fmla="*/ 10143200 w 12191984"/>
              <a:gd name="connsiteY764" fmla="*/ 6221614 h 6857991"/>
              <a:gd name="connsiteX765" fmla="*/ 10143200 w 12191984"/>
              <a:gd name="connsiteY765" fmla="*/ 6219737 h 6857991"/>
              <a:gd name="connsiteX766" fmla="*/ 10143200 w 12191984"/>
              <a:gd name="connsiteY766" fmla="*/ 6153093 h 6857991"/>
              <a:gd name="connsiteX767" fmla="*/ 10157265 w 12191984"/>
              <a:gd name="connsiteY767" fmla="*/ 6139013 h 6857991"/>
              <a:gd name="connsiteX768" fmla="*/ 10170393 w 12191984"/>
              <a:gd name="connsiteY768" fmla="*/ 6134320 h 6857991"/>
              <a:gd name="connsiteX769" fmla="*/ 10179769 w 12191984"/>
              <a:gd name="connsiteY769" fmla="*/ 6136197 h 6857991"/>
              <a:gd name="connsiteX770" fmla="*/ 10186333 w 12191984"/>
              <a:gd name="connsiteY770" fmla="*/ 6141829 h 6857991"/>
              <a:gd name="connsiteX771" fmla="*/ 10190084 w 12191984"/>
              <a:gd name="connsiteY771" fmla="*/ 6150277 h 6857991"/>
              <a:gd name="connsiteX772" fmla="*/ 10191021 w 12191984"/>
              <a:gd name="connsiteY772" fmla="*/ 6163418 h 6857991"/>
              <a:gd name="connsiteX773" fmla="*/ 10191021 w 12191984"/>
              <a:gd name="connsiteY773" fmla="*/ 6218798 h 6857991"/>
              <a:gd name="connsiteX774" fmla="*/ 10191021 w 12191984"/>
              <a:gd name="connsiteY774" fmla="*/ 6220675 h 6857991"/>
              <a:gd name="connsiteX775" fmla="*/ 10191959 w 12191984"/>
              <a:gd name="connsiteY775" fmla="*/ 6221614 h 6857991"/>
              <a:gd name="connsiteX776" fmla="*/ 10194772 w 12191984"/>
              <a:gd name="connsiteY776" fmla="*/ 6222553 h 6857991"/>
              <a:gd name="connsiteX777" fmla="*/ 10199460 w 12191984"/>
              <a:gd name="connsiteY777" fmla="*/ 6222553 h 6857991"/>
              <a:gd name="connsiteX778" fmla="*/ 10204149 w 12191984"/>
              <a:gd name="connsiteY778" fmla="*/ 6222553 h 6857991"/>
              <a:gd name="connsiteX779" fmla="*/ 10206962 w 12191984"/>
              <a:gd name="connsiteY779" fmla="*/ 6221614 h 6857991"/>
              <a:gd name="connsiteX780" fmla="*/ 10207899 w 12191984"/>
              <a:gd name="connsiteY780" fmla="*/ 6220675 h 6857991"/>
              <a:gd name="connsiteX781" fmla="*/ 10207899 w 12191984"/>
              <a:gd name="connsiteY781" fmla="*/ 6218798 h 6857991"/>
              <a:gd name="connsiteX782" fmla="*/ 10207899 w 12191984"/>
              <a:gd name="connsiteY782" fmla="*/ 6158725 h 6857991"/>
              <a:gd name="connsiteX783" fmla="*/ 10206024 w 12191984"/>
              <a:gd name="connsiteY783" fmla="*/ 6141829 h 6857991"/>
              <a:gd name="connsiteX784" fmla="*/ 10200398 w 12191984"/>
              <a:gd name="connsiteY784" fmla="*/ 6129627 h 6857991"/>
              <a:gd name="connsiteX785" fmla="*/ 10190084 w 12191984"/>
              <a:gd name="connsiteY785" fmla="*/ 6121179 h 6857991"/>
              <a:gd name="connsiteX786" fmla="*/ 10174143 w 12191984"/>
              <a:gd name="connsiteY786" fmla="*/ 6118363 h 6857991"/>
              <a:gd name="connsiteX787" fmla="*/ 10060686 w 12191984"/>
              <a:gd name="connsiteY787" fmla="*/ 6118363 h 6857991"/>
              <a:gd name="connsiteX788" fmla="*/ 10044746 w 12191984"/>
              <a:gd name="connsiteY788" fmla="*/ 6122118 h 6857991"/>
              <a:gd name="connsiteX789" fmla="*/ 10028805 w 12191984"/>
              <a:gd name="connsiteY789" fmla="*/ 6135259 h 6857991"/>
              <a:gd name="connsiteX790" fmla="*/ 10028805 w 12191984"/>
              <a:gd name="connsiteY790" fmla="*/ 6123056 h 6857991"/>
              <a:gd name="connsiteX791" fmla="*/ 10028805 w 12191984"/>
              <a:gd name="connsiteY791" fmla="*/ 6121179 h 6857991"/>
              <a:gd name="connsiteX792" fmla="*/ 10027868 w 12191984"/>
              <a:gd name="connsiteY792" fmla="*/ 6120240 h 6857991"/>
              <a:gd name="connsiteX793" fmla="*/ 10025055 w 12191984"/>
              <a:gd name="connsiteY793" fmla="*/ 6119302 h 6857991"/>
              <a:gd name="connsiteX794" fmla="*/ 10021304 w 12191984"/>
              <a:gd name="connsiteY794" fmla="*/ 6119302 h 6857991"/>
              <a:gd name="connsiteX795" fmla="*/ 10017554 w 12191984"/>
              <a:gd name="connsiteY795" fmla="*/ 6119302 h 6857991"/>
              <a:gd name="connsiteX796" fmla="*/ 10014740 w 12191984"/>
              <a:gd name="connsiteY796" fmla="*/ 6120240 h 6857991"/>
              <a:gd name="connsiteX797" fmla="*/ 10013803 w 12191984"/>
              <a:gd name="connsiteY797" fmla="*/ 6121179 h 6857991"/>
              <a:gd name="connsiteX798" fmla="*/ 10013803 w 12191984"/>
              <a:gd name="connsiteY798" fmla="*/ 6123056 h 6857991"/>
              <a:gd name="connsiteX799" fmla="*/ 10013803 w 12191984"/>
              <a:gd name="connsiteY799" fmla="*/ 6219737 h 6857991"/>
              <a:gd name="connsiteX800" fmla="*/ 10013803 w 12191984"/>
              <a:gd name="connsiteY800" fmla="*/ 6221614 h 6857991"/>
              <a:gd name="connsiteX801" fmla="*/ 10014740 w 12191984"/>
              <a:gd name="connsiteY801" fmla="*/ 6222553 h 6857991"/>
              <a:gd name="connsiteX802" fmla="*/ 10017554 w 12191984"/>
              <a:gd name="connsiteY802" fmla="*/ 6223491 h 6857991"/>
              <a:gd name="connsiteX803" fmla="*/ 10021304 w 12191984"/>
              <a:gd name="connsiteY803" fmla="*/ 6223491 h 6857991"/>
              <a:gd name="connsiteX804" fmla="*/ 10025993 w 12191984"/>
              <a:gd name="connsiteY804" fmla="*/ 6223491 h 6857991"/>
              <a:gd name="connsiteX805" fmla="*/ 10028805 w 12191984"/>
              <a:gd name="connsiteY805" fmla="*/ 6222553 h 6857991"/>
              <a:gd name="connsiteX806" fmla="*/ 10029743 w 12191984"/>
              <a:gd name="connsiteY806" fmla="*/ 6221614 h 6857991"/>
              <a:gd name="connsiteX807" fmla="*/ 10029743 w 12191984"/>
              <a:gd name="connsiteY807" fmla="*/ 6219737 h 6857991"/>
              <a:gd name="connsiteX808" fmla="*/ 10029743 w 12191984"/>
              <a:gd name="connsiteY808" fmla="*/ 6153093 h 6857991"/>
              <a:gd name="connsiteX809" fmla="*/ 10043808 w 12191984"/>
              <a:gd name="connsiteY809" fmla="*/ 6139013 h 6857991"/>
              <a:gd name="connsiteX810" fmla="*/ 10056935 w 12191984"/>
              <a:gd name="connsiteY810" fmla="*/ 6134320 h 6857991"/>
              <a:gd name="connsiteX811" fmla="*/ 10066312 w 12191984"/>
              <a:gd name="connsiteY811" fmla="*/ 6136197 h 6857991"/>
              <a:gd name="connsiteX812" fmla="*/ 10072876 w 12191984"/>
              <a:gd name="connsiteY812" fmla="*/ 6141829 h 6857991"/>
              <a:gd name="connsiteX813" fmla="*/ 10076626 w 12191984"/>
              <a:gd name="connsiteY813" fmla="*/ 6150277 h 6857991"/>
              <a:gd name="connsiteX814" fmla="*/ 10077564 w 12191984"/>
              <a:gd name="connsiteY814" fmla="*/ 6163418 h 6857991"/>
              <a:gd name="connsiteX815" fmla="*/ 10077564 w 12191984"/>
              <a:gd name="connsiteY815" fmla="*/ 6218798 h 6857991"/>
              <a:gd name="connsiteX816" fmla="*/ 10077564 w 12191984"/>
              <a:gd name="connsiteY816" fmla="*/ 6220675 h 6857991"/>
              <a:gd name="connsiteX817" fmla="*/ 10078502 w 12191984"/>
              <a:gd name="connsiteY817" fmla="*/ 6221614 h 6857991"/>
              <a:gd name="connsiteX818" fmla="*/ 10081315 w 12191984"/>
              <a:gd name="connsiteY818" fmla="*/ 6222553 h 6857991"/>
              <a:gd name="connsiteX819" fmla="*/ 10086003 w 12191984"/>
              <a:gd name="connsiteY819" fmla="*/ 6222553 h 6857991"/>
              <a:gd name="connsiteX820" fmla="*/ 10090691 w 12191984"/>
              <a:gd name="connsiteY820" fmla="*/ 6222553 h 6857991"/>
              <a:gd name="connsiteX821" fmla="*/ 10093505 w 12191984"/>
              <a:gd name="connsiteY821" fmla="*/ 6221614 h 6857991"/>
              <a:gd name="connsiteX822" fmla="*/ 10094442 w 12191984"/>
              <a:gd name="connsiteY822" fmla="*/ 6220675 h 6857991"/>
              <a:gd name="connsiteX823" fmla="*/ 10094442 w 12191984"/>
              <a:gd name="connsiteY823" fmla="*/ 6218798 h 6857991"/>
              <a:gd name="connsiteX824" fmla="*/ 10094442 w 12191984"/>
              <a:gd name="connsiteY824" fmla="*/ 6158725 h 6857991"/>
              <a:gd name="connsiteX825" fmla="*/ 10092567 w 12191984"/>
              <a:gd name="connsiteY825" fmla="*/ 6141829 h 6857991"/>
              <a:gd name="connsiteX826" fmla="*/ 10086941 w 12191984"/>
              <a:gd name="connsiteY826" fmla="*/ 6129627 h 6857991"/>
              <a:gd name="connsiteX827" fmla="*/ 10076626 w 12191984"/>
              <a:gd name="connsiteY827" fmla="*/ 6121179 h 6857991"/>
              <a:gd name="connsiteX828" fmla="*/ 10060686 w 12191984"/>
              <a:gd name="connsiteY828" fmla="*/ 6118363 h 6857991"/>
              <a:gd name="connsiteX829" fmla="*/ 9672493 w 12191984"/>
              <a:gd name="connsiteY829" fmla="*/ 6118363 h 6857991"/>
              <a:gd name="connsiteX830" fmla="*/ 9656553 w 12191984"/>
              <a:gd name="connsiteY830" fmla="*/ 6122118 h 6857991"/>
              <a:gd name="connsiteX831" fmla="*/ 9640613 w 12191984"/>
              <a:gd name="connsiteY831" fmla="*/ 6135259 h 6857991"/>
              <a:gd name="connsiteX832" fmla="*/ 9640613 w 12191984"/>
              <a:gd name="connsiteY832" fmla="*/ 6123056 h 6857991"/>
              <a:gd name="connsiteX833" fmla="*/ 9640613 w 12191984"/>
              <a:gd name="connsiteY833" fmla="*/ 6121179 h 6857991"/>
              <a:gd name="connsiteX834" fmla="*/ 9639675 w 12191984"/>
              <a:gd name="connsiteY834" fmla="*/ 6120240 h 6857991"/>
              <a:gd name="connsiteX835" fmla="*/ 9636862 w 12191984"/>
              <a:gd name="connsiteY835" fmla="*/ 6119302 h 6857991"/>
              <a:gd name="connsiteX836" fmla="*/ 9633111 w 12191984"/>
              <a:gd name="connsiteY836" fmla="*/ 6119302 h 6857991"/>
              <a:gd name="connsiteX837" fmla="*/ 9629361 w 12191984"/>
              <a:gd name="connsiteY837" fmla="*/ 6119302 h 6857991"/>
              <a:gd name="connsiteX838" fmla="*/ 9626548 w 12191984"/>
              <a:gd name="connsiteY838" fmla="*/ 6120240 h 6857991"/>
              <a:gd name="connsiteX839" fmla="*/ 9625610 w 12191984"/>
              <a:gd name="connsiteY839" fmla="*/ 6121179 h 6857991"/>
              <a:gd name="connsiteX840" fmla="*/ 9625610 w 12191984"/>
              <a:gd name="connsiteY840" fmla="*/ 6123056 h 6857991"/>
              <a:gd name="connsiteX841" fmla="*/ 9625610 w 12191984"/>
              <a:gd name="connsiteY841" fmla="*/ 6219737 h 6857991"/>
              <a:gd name="connsiteX842" fmla="*/ 9625610 w 12191984"/>
              <a:gd name="connsiteY842" fmla="*/ 6221614 h 6857991"/>
              <a:gd name="connsiteX843" fmla="*/ 9626548 w 12191984"/>
              <a:gd name="connsiteY843" fmla="*/ 6222553 h 6857991"/>
              <a:gd name="connsiteX844" fmla="*/ 9629361 w 12191984"/>
              <a:gd name="connsiteY844" fmla="*/ 6223491 h 6857991"/>
              <a:gd name="connsiteX845" fmla="*/ 9633111 w 12191984"/>
              <a:gd name="connsiteY845" fmla="*/ 6223491 h 6857991"/>
              <a:gd name="connsiteX846" fmla="*/ 9637800 w 12191984"/>
              <a:gd name="connsiteY846" fmla="*/ 6223491 h 6857991"/>
              <a:gd name="connsiteX847" fmla="*/ 9640613 w 12191984"/>
              <a:gd name="connsiteY847" fmla="*/ 6222553 h 6857991"/>
              <a:gd name="connsiteX848" fmla="*/ 9641550 w 12191984"/>
              <a:gd name="connsiteY848" fmla="*/ 6221614 h 6857991"/>
              <a:gd name="connsiteX849" fmla="*/ 9641550 w 12191984"/>
              <a:gd name="connsiteY849" fmla="*/ 6219737 h 6857991"/>
              <a:gd name="connsiteX850" fmla="*/ 9641550 w 12191984"/>
              <a:gd name="connsiteY850" fmla="*/ 6153093 h 6857991"/>
              <a:gd name="connsiteX851" fmla="*/ 9655615 w 12191984"/>
              <a:gd name="connsiteY851" fmla="*/ 6139013 h 6857991"/>
              <a:gd name="connsiteX852" fmla="*/ 9668743 w 12191984"/>
              <a:gd name="connsiteY852" fmla="*/ 6134320 h 6857991"/>
              <a:gd name="connsiteX853" fmla="*/ 9678119 w 12191984"/>
              <a:gd name="connsiteY853" fmla="*/ 6136197 h 6857991"/>
              <a:gd name="connsiteX854" fmla="*/ 9684683 w 12191984"/>
              <a:gd name="connsiteY854" fmla="*/ 6141829 h 6857991"/>
              <a:gd name="connsiteX855" fmla="*/ 9688434 w 12191984"/>
              <a:gd name="connsiteY855" fmla="*/ 6150277 h 6857991"/>
              <a:gd name="connsiteX856" fmla="*/ 9689371 w 12191984"/>
              <a:gd name="connsiteY856" fmla="*/ 6163418 h 6857991"/>
              <a:gd name="connsiteX857" fmla="*/ 9689371 w 12191984"/>
              <a:gd name="connsiteY857" fmla="*/ 6218798 h 6857991"/>
              <a:gd name="connsiteX858" fmla="*/ 9689371 w 12191984"/>
              <a:gd name="connsiteY858" fmla="*/ 6220675 h 6857991"/>
              <a:gd name="connsiteX859" fmla="*/ 9690309 w 12191984"/>
              <a:gd name="connsiteY859" fmla="*/ 6221614 h 6857991"/>
              <a:gd name="connsiteX860" fmla="*/ 9693122 w 12191984"/>
              <a:gd name="connsiteY860" fmla="*/ 6222553 h 6857991"/>
              <a:gd name="connsiteX861" fmla="*/ 9697810 w 12191984"/>
              <a:gd name="connsiteY861" fmla="*/ 6222553 h 6857991"/>
              <a:gd name="connsiteX862" fmla="*/ 9702499 w 12191984"/>
              <a:gd name="connsiteY862" fmla="*/ 6222553 h 6857991"/>
              <a:gd name="connsiteX863" fmla="*/ 9705312 w 12191984"/>
              <a:gd name="connsiteY863" fmla="*/ 6221614 h 6857991"/>
              <a:gd name="connsiteX864" fmla="*/ 9706249 w 12191984"/>
              <a:gd name="connsiteY864" fmla="*/ 6220675 h 6857991"/>
              <a:gd name="connsiteX865" fmla="*/ 9706249 w 12191984"/>
              <a:gd name="connsiteY865" fmla="*/ 6218798 h 6857991"/>
              <a:gd name="connsiteX866" fmla="*/ 9706249 w 12191984"/>
              <a:gd name="connsiteY866" fmla="*/ 6158725 h 6857991"/>
              <a:gd name="connsiteX867" fmla="*/ 9704374 w 12191984"/>
              <a:gd name="connsiteY867" fmla="*/ 6141829 h 6857991"/>
              <a:gd name="connsiteX868" fmla="*/ 9698748 w 12191984"/>
              <a:gd name="connsiteY868" fmla="*/ 6129627 h 6857991"/>
              <a:gd name="connsiteX869" fmla="*/ 9688434 w 12191984"/>
              <a:gd name="connsiteY869" fmla="*/ 6121179 h 6857991"/>
              <a:gd name="connsiteX870" fmla="*/ 9672493 w 12191984"/>
              <a:gd name="connsiteY870" fmla="*/ 6118363 h 6857991"/>
              <a:gd name="connsiteX871" fmla="*/ 8895168 w 12191984"/>
              <a:gd name="connsiteY871" fmla="*/ 6118363 h 6857991"/>
              <a:gd name="connsiteX872" fmla="*/ 8879228 w 12191984"/>
              <a:gd name="connsiteY872" fmla="*/ 6122118 h 6857991"/>
              <a:gd name="connsiteX873" fmla="*/ 8863288 w 12191984"/>
              <a:gd name="connsiteY873" fmla="*/ 6135259 h 6857991"/>
              <a:gd name="connsiteX874" fmla="*/ 8863288 w 12191984"/>
              <a:gd name="connsiteY874" fmla="*/ 6123056 h 6857991"/>
              <a:gd name="connsiteX875" fmla="*/ 8863288 w 12191984"/>
              <a:gd name="connsiteY875" fmla="*/ 6121179 h 6857991"/>
              <a:gd name="connsiteX876" fmla="*/ 8862350 w 12191984"/>
              <a:gd name="connsiteY876" fmla="*/ 6120240 h 6857991"/>
              <a:gd name="connsiteX877" fmla="*/ 8859537 w 12191984"/>
              <a:gd name="connsiteY877" fmla="*/ 6119302 h 6857991"/>
              <a:gd name="connsiteX878" fmla="*/ 8855786 w 12191984"/>
              <a:gd name="connsiteY878" fmla="*/ 6119302 h 6857991"/>
              <a:gd name="connsiteX879" fmla="*/ 8852036 w 12191984"/>
              <a:gd name="connsiteY879" fmla="*/ 6119302 h 6857991"/>
              <a:gd name="connsiteX880" fmla="*/ 8849223 w 12191984"/>
              <a:gd name="connsiteY880" fmla="*/ 6120240 h 6857991"/>
              <a:gd name="connsiteX881" fmla="*/ 8848285 w 12191984"/>
              <a:gd name="connsiteY881" fmla="*/ 6121179 h 6857991"/>
              <a:gd name="connsiteX882" fmla="*/ 8848285 w 12191984"/>
              <a:gd name="connsiteY882" fmla="*/ 6123056 h 6857991"/>
              <a:gd name="connsiteX883" fmla="*/ 8848285 w 12191984"/>
              <a:gd name="connsiteY883" fmla="*/ 6219737 h 6857991"/>
              <a:gd name="connsiteX884" fmla="*/ 8848285 w 12191984"/>
              <a:gd name="connsiteY884" fmla="*/ 6221614 h 6857991"/>
              <a:gd name="connsiteX885" fmla="*/ 8849223 w 12191984"/>
              <a:gd name="connsiteY885" fmla="*/ 6222553 h 6857991"/>
              <a:gd name="connsiteX886" fmla="*/ 8852036 w 12191984"/>
              <a:gd name="connsiteY886" fmla="*/ 6223491 h 6857991"/>
              <a:gd name="connsiteX887" fmla="*/ 8855786 w 12191984"/>
              <a:gd name="connsiteY887" fmla="*/ 6223491 h 6857991"/>
              <a:gd name="connsiteX888" fmla="*/ 8860475 w 12191984"/>
              <a:gd name="connsiteY888" fmla="*/ 6223491 h 6857991"/>
              <a:gd name="connsiteX889" fmla="*/ 8863288 w 12191984"/>
              <a:gd name="connsiteY889" fmla="*/ 6222553 h 6857991"/>
              <a:gd name="connsiteX890" fmla="*/ 8864225 w 12191984"/>
              <a:gd name="connsiteY890" fmla="*/ 6221614 h 6857991"/>
              <a:gd name="connsiteX891" fmla="*/ 8864225 w 12191984"/>
              <a:gd name="connsiteY891" fmla="*/ 6219737 h 6857991"/>
              <a:gd name="connsiteX892" fmla="*/ 8864225 w 12191984"/>
              <a:gd name="connsiteY892" fmla="*/ 6153093 h 6857991"/>
              <a:gd name="connsiteX893" fmla="*/ 8878290 w 12191984"/>
              <a:gd name="connsiteY893" fmla="*/ 6139013 h 6857991"/>
              <a:gd name="connsiteX894" fmla="*/ 8891418 w 12191984"/>
              <a:gd name="connsiteY894" fmla="*/ 6134320 h 6857991"/>
              <a:gd name="connsiteX895" fmla="*/ 8900794 w 12191984"/>
              <a:gd name="connsiteY895" fmla="*/ 6136197 h 6857991"/>
              <a:gd name="connsiteX896" fmla="*/ 8907358 w 12191984"/>
              <a:gd name="connsiteY896" fmla="*/ 6141829 h 6857991"/>
              <a:gd name="connsiteX897" fmla="*/ 8911109 w 12191984"/>
              <a:gd name="connsiteY897" fmla="*/ 6150277 h 6857991"/>
              <a:gd name="connsiteX898" fmla="*/ 8912046 w 12191984"/>
              <a:gd name="connsiteY898" fmla="*/ 6163418 h 6857991"/>
              <a:gd name="connsiteX899" fmla="*/ 8912046 w 12191984"/>
              <a:gd name="connsiteY899" fmla="*/ 6218798 h 6857991"/>
              <a:gd name="connsiteX900" fmla="*/ 8912046 w 12191984"/>
              <a:gd name="connsiteY900" fmla="*/ 6220675 h 6857991"/>
              <a:gd name="connsiteX901" fmla="*/ 8912984 w 12191984"/>
              <a:gd name="connsiteY901" fmla="*/ 6221614 h 6857991"/>
              <a:gd name="connsiteX902" fmla="*/ 8915797 w 12191984"/>
              <a:gd name="connsiteY902" fmla="*/ 6222553 h 6857991"/>
              <a:gd name="connsiteX903" fmla="*/ 8920485 w 12191984"/>
              <a:gd name="connsiteY903" fmla="*/ 6222553 h 6857991"/>
              <a:gd name="connsiteX904" fmla="*/ 8924236 w 12191984"/>
              <a:gd name="connsiteY904" fmla="*/ 6222553 h 6857991"/>
              <a:gd name="connsiteX905" fmla="*/ 8927049 w 12191984"/>
              <a:gd name="connsiteY905" fmla="*/ 6221614 h 6857991"/>
              <a:gd name="connsiteX906" fmla="*/ 8927987 w 12191984"/>
              <a:gd name="connsiteY906" fmla="*/ 6220675 h 6857991"/>
              <a:gd name="connsiteX907" fmla="*/ 8927987 w 12191984"/>
              <a:gd name="connsiteY907" fmla="*/ 6218798 h 6857991"/>
              <a:gd name="connsiteX908" fmla="*/ 8928924 w 12191984"/>
              <a:gd name="connsiteY908" fmla="*/ 6218798 h 6857991"/>
              <a:gd name="connsiteX909" fmla="*/ 8928924 w 12191984"/>
              <a:gd name="connsiteY909" fmla="*/ 6158725 h 6857991"/>
              <a:gd name="connsiteX910" fmla="*/ 8927049 w 12191984"/>
              <a:gd name="connsiteY910" fmla="*/ 6141829 h 6857991"/>
              <a:gd name="connsiteX911" fmla="*/ 8921423 w 12191984"/>
              <a:gd name="connsiteY911" fmla="*/ 6129627 h 6857991"/>
              <a:gd name="connsiteX912" fmla="*/ 8911109 w 12191984"/>
              <a:gd name="connsiteY912" fmla="*/ 6121179 h 6857991"/>
              <a:gd name="connsiteX913" fmla="*/ 8895168 w 12191984"/>
              <a:gd name="connsiteY913" fmla="*/ 6118363 h 6857991"/>
              <a:gd name="connsiteX914" fmla="*/ 8625121 w 12191984"/>
              <a:gd name="connsiteY914" fmla="*/ 6118363 h 6857991"/>
              <a:gd name="connsiteX915" fmla="*/ 8610118 w 12191984"/>
              <a:gd name="connsiteY915" fmla="*/ 6122118 h 6857991"/>
              <a:gd name="connsiteX916" fmla="*/ 8594177 w 12191984"/>
              <a:gd name="connsiteY916" fmla="*/ 6135259 h 6857991"/>
              <a:gd name="connsiteX917" fmla="*/ 8594177 w 12191984"/>
              <a:gd name="connsiteY917" fmla="*/ 6123056 h 6857991"/>
              <a:gd name="connsiteX918" fmla="*/ 8594177 w 12191984"/>
              <a:gd name="connsiteY918" fmla="*/ 6121179 h 6857991"/>
              <a:gd name="connsiteX919" fmla="*/ 8593240 w 12191984"/>
              <a:gd name="connsiteY919" fmla="*/ 6120240 h 6857991"/>
              <a:gd name="connsiteX920" fmla="*/ 8590427 w 12191984"/>
              <a:gd name="connsiteY920" fmla="*/ 6119302 h 6857991"/>
              <a:gd name="connsiteX921" fmla="*/ 8586676 w 12191984"/>
              <a:gd name="connsiteY921" fmla="*/ 6119302 h 6857991"/>
              <a:gd name="connsiteX922" fmla="*/ 8582926 w 12191984"/>
              <a:gd name="connsiteY922" fmla="*/ 6119302 h 6857991"/>
              <a:gd name="connsiteX923" fmla="*/ 8580112 w 12191984"/>
              <a:gd name="connsiteY923" fmla="*/ 6120240 h 6857991"/>
              <a:gd name="connsiteX924" fmla="*/ 8579175 w 12191984"/>
              <a:gd name="connsiteY924" fmla="*/ 6121179 h 6857991"/>
              <a:gd name="connsiteX925" fmla="*/ 8579175 w 12191984"/>
              <a:gd name="connsiteY925" fmla="*/ 6123056 h 6857991"/>
              <a:gd name="connsiteX926" fmla="*/ 8579175 w 12191984"/>
              <a:gd name="connsiteY926" fmla="*/ 6220675 h 6857991"/>
              <a:gd name="connsiteX927" fmla="*/ 8579175 w 12191984"/>
              <a:gd name="connsiteY927" fmla="*/ 6222553 h 6857991"/>
              <a:gd name="connsiteX928" fmla="*/ 8580112 w 12191984"/>
              <a:gd name="connsiteY928" fmla="*/ 6223491 h 6857991"/>
              <a:gd name="connsiteX929" fmla="*/ 8582926 w 12191984"/>
              <a:gd name="connsiteY929" fmla="*/ 6224430 h 6857991"/>
              <a:gd name="connsiteX930" fmla="*/ 8586676 w 12191984"/>
              <a:gd name="connsiteY930" fmla="*/ 6224430 h 6857991"/>
              <a:gd name="connsiteX931" fmla="*/ 8591365 w 12191984"/>
              <a:gd name="connsiteY931" fmla="*/ 6224430 h 6857991"/>
              <a:gd name="connsiteX932" fmla="*/ 8594177 w 12191984"/>
              <a:gd name="connsiteY932" fmla="*/ 6223491 h 6857991"/>
              <a:gd name="connsiteX933" fmla="*/ 8595115 w 12191984"/>
              <a:gd name="connsiteY933" fmla="*/ 6222553 h 6857991"/>
              <a:gd name="connsiteX934" fmla="*/ 8595115 w 12191984"/>
              <a:gd name="connsiteY934" fmla="*/ 6220675 h 6857991"/>
              <a:gd name="connsiteX935" fmla="*/ 8595115 w 12191984"/>
              <a:gd name="connsiteY935" fmla="*/ 6154032 h 6857991"/>
              <a:gd name="connsiteX936" fmla="*/ 8608242 w 12191984"/>
              <a:gd name="connsiteY936" fmla="*/ 6139952 h 6857991"/>
              <a:gd name="connsiteX937" fmla="*/ 8620432 w 12191984"/>
              <a:gd name="connsiteY937" fmla="*/ 6135259 h 6857991"/>
              <a:gd name="connsiteX938" fmla="*/ 8628871 w 12191984"/>
              <a:gd name="connsiteY938" fmla="*/ 6137136 h 6857991"/>
              <a:gd name="connsiteX939" fmla="*/ 8634497 w 12191984"/>
              <a:gd name="connsiteY939" fmla="*/ 6142768 h 6857991"/>
              <a:gd name="connsiteX940" fmla="*/ 8638248 w 12191984"/>
              <a:gd name="connsiteY940" fmla="*/ 6151216 h 6857991"/>
              <a:gd name="connsiteX941" fmla="*/ 8639186 w 12191984"/>
              <a:gd name="connsiteY941" fmla="*/ 6162479 h 6857991"/>
              <a:gd name="connsiteX942" fmla="*/ 8639186 w 12191984"/>
              <a:gd name="connsiteY942" fmla="*/ 6219737 h 6857991"/>
              <a:gd name="connsiteX943" fmla="*/ 8639186 w 12191984"/>
              <a:gd name="connsiteY943" fmla="*/ 6221614 h 6857991"/>
              <a:gd name="connsiteX944" fmla="*/ 8640123 w 12191984"/>
              <a:gd name="connsiteY944" fmla="*/ 6222553 h 6857991"/>
              <a:gd name="connsiteX945" fmla="*/ 8642936 w 12191984"/>
              <a:gd name="connsiteY945" fmla="*/ 6223491 h 6857991"/>
              <a:gd name="connsiteX946" fmla="*/ 8646687 w 12191984"/>
              <a:gd name="connsiteY946" fmla="*/ 6223491 h 6857991"/>
              <a:gd name="connsiteX947" fmla="*/ 8650437 w 12191984"/>
              <a:gd name="connsiteY947" fmla="*/ 6223491 h 6857991"/>
              <a:gd name="connsiteX948" fmla="*/ 8653250 w 12191984"/>
              <a:gd name="connsiteY948" fmla="*/ 6222553 h 6857991"/>
              <a:gd name="connsiteX949" fmla="*/ 8655126 w 12191984"/>
              <a:gd name="connsiteY949" fmla="*/ 6221614 h 6857991"/>
              <a:gd name="connsiteX950" fmla="*/ 8655126 w 12191984"/>
              <a:gd name="connsiteY950" fmla="*/ 6219737 h 6857991"/>
              <a:gd name="connsiteX951" fmla="*/ 8655126 w 12191984"/>
              <a:gd name="connsiteY951" fmla="*/ 6153093 h 6857991"/>
              <a:gd name="connsiteX952" fmla="*/ 8668253 w 12191984"/>
              <a:gd name="connsiteY952" fmla="*/ 6139013 h 6857991"/>
              <a:gd name="connsiteX953" fmla="*/ 8680443 w 12191984"/>
              <a:gd name="connsiteY953" fmla="*/ 6134320 h 6857991"/>
              <a:gd name="connsiteX954" fmla="*/ 8688882 w 12191984"/>
              <a:gd name="connsiteY954" fmla="*/ 6136197 h 6857991"/>
              <a:gd name="connsiteX955" fmla="*/ 8694508 w 12191984"/>
              <a:gd name="connsiteY955" fmla="*/ 6141829 h 6857991"/>
              <a:gd name="connsiteX956" fmla="*/ 8698258 w 12191984"/>
              <a:gd name="connsiteY956" fmla="*/ 6150277 h 6857991"/>
              <a:gd name="connsiteX957" fmla="*/ 8699196 w 12191984"/>
              <a:gd name="connsiteY957" fmla="*/ 6161541 h 6857991"/>
              <a:gd name="connsiteX958" fmla="*/ 8699196 w 12191984"/>
              <a:gd name="connsiteY958" fmla="*/ 6218798 h 6857991"/>
              <a:gd name="connsiteX959" fmla="*/ 8699196 w 12191984"/>
              <a:gd name="connsiteY959" fmla="*/ 6220675 h 6857991"/>
              <a:gd name="connsiteX960" fmla="*/ 8701071 w 12191984"/>
              <a:gd name="connsiteY960" fmla="*/ 6221614 h 6857991"/>
              <a:gd name="connsiteX961" fmla="*/ 8703884 w 12191984"/>
              <a:gd name="connsiteY961" fmla="*/ 6222553 h 6857991"/>
              <a:gd name="connsiteX962" fmla="*/ 8708573 w 12191984"/>
              <a:gd name="connsiteY962" fmla="*/ 6222553 h 6857991"/>
              <a:gd name="connsiteX963" fmla="*/ 8712323 w 12191984"/>
              <a:gd name="connsiteY963" fmla="*/ 6222553 h 6857991"/>
              <a:gd name="connsiteX964" fmla="*/ 8715136 w 12191984"/>
              <a:gd name="connsiteY964" fmla="*/ 6221614 h 6857991"/>
              <a:gd name="connsiteX965" fmla="*/ 8716074 w 12191984"/>
              <a:gd name="connsiteY965" fmla="*/ 6220675 h 6857991"/>
              <a:gd name="connsiteX966" fmla="*/ 8716074 w 12191984"/>
              <a:gd name="connsiteY966" fmla="*/ 6218798 h 6857991"/>
              <a:gd name="connsiteX967" fmla="*/ 8719825 w 12191984"/>
              <a:gd name="connsiteY967" fmla="*/ 6218798 h 6857991"/>
              <a:gd name="connsiteX968" fmla="*/ 8719825 w 12191984"/>
              <a:gd name="connsiteY968" fmla="*/ 6156848 h 6857991"/>
              <a:gd name="connsiteX969" fmla="*/ 8717949 w 12191984"/>
              <a:gd name="connsiteY969" fmla="*/ 6141829 h 6857991"/>
              <a:gd name="connsiteX970" fmla="*/ 8712323 w 12191984"/>
              <a:gd name="connsiteY970" fmla="*/ 6129627 h 6857991"/>
              <a:gd name="connsiteX971" fmla="*/ 8702009 w 12191984"/>
              <a:gd name="connsiteY971" fmla="*/ 6121179 h 6857991"/>
              <a:gd name="connsiteX972" fmla="*/ 8687007 w 12191984"/>
              <a:gd name="connsiteY972" fmla="*/ 6118363 h 6857991"/>
              <a:gd name="connsiteX973" fmla="*/ 8679505 w 12191984"/>
              <a:gd name="connsiteY973" fmla="*/ 6119302 h 6857991"/>
              <a:gd name="connsiteX974" fmla="*/ 8672004 w 12191984"/>
              <a:gd name="connsiteY974" fmla="*/ 6122118 h 6857991"/>
              <a:gd name="connsiteX975" fmla="*/ 8663565 w 12191984"/>
              <a:gd name="connsiteY975" fmla="*/ 6127749 h 6857991"/>
              <a:gd name="connsiteX976" fmla="*/ 8654188 w 12191984"/>
              <a:gd name="connsiteY976" fmla="*/ 6136197 h 6857991"/>
              <a:gd name="connsiteX977" fmla="*/ 8650437 w 12191984"/>
              <a:gd name="connsiteY977" fmla="*/ 6128688 h 6857991"/>
              <a:gd name="connsiteX978" fmla="*/ 8643874 w 12191984"/>
              <a:gd name="connsiteY978" fmla="*/ 6123056 h 6857991"/>
              <a:gd name="connsiteX979" fmla="*/ 8635435 w 12191984"/>
              <a:gd name="connsiteY979" fmla="*/ 6119302 h 6857991"/>
              <a:gd name="connsiteX980" fmla="*/ 8625121 w 12191984"/>
              <a:gd name="connsiteY980" fmla="*/ 6118363 h 6857991"/>
              <a:gd name="connsiteX981" fmla="*/ 8391643 w 12191984"/>
              <a:gd name="connsiteY981" fmla="*/ 6118363 h 6857991"/>
              <a:gd name="connsiteX982" fmla="*/ 8386017 w 12191984"/>
              <a:gd name="connsiteY982" fmla="*/ 6119302 h 6857991"/>
              <a:gd name="connsiteX983" fmla="*/ 8380391 w 12191984"/>
              <a:gd name="connsiteY983" fmla="*/ 6122118 h 6857991"/>
              <a:gd name="connsiteX984" fmla="*/ 8373827 w 12191984"/>
              <a:gd name="connsiteY984" fmla="*/ 6127749 h 6857991"/>
              <a:gd name="connsiteX985" fmla="*/ 8366326 w 12191984"/>
              <a:gd name="connsiteY985" fmla="*/ 6137136 h 6857991"/>
              <a:gd name="connsiteX986" fmla="*/ 8366326 w 12191984"/>
              <a:gd name="connsiteY986" fmla="*/ 6123056 h 6857991"/>
              <a:gd name="connsiteX987" fmla="*/ 8366326 w 12191984"/>
              <a:gd name="connsiteY987" fmla="*/ 6121179 h 6857991"/>
              <a:gd name="connsiteX988" fmla="*/ 8365388 w 12191984"/>
              <a:gd name="connsiteY988" fmla="*/ 6120240 h 6857991"/>
              <a:gd name="connsiteX989" fmla="*/ 8362575 w 12191984"/>
              <a:gd name="connsiteY989" fmla="*/ 6119302 h 6857991"/>
              <a:gd name="connsiteX990" fmla="*/ 8358824 w 12191984"/>
              <a:gd name="connsiteY990" fmla="*/ 6119302 h 6857991"/>
              <a:gd name="connsiteX991" fmla="*/ 8355074 w 12191984"/>
              <a:gd name="connsiteY991" fmla="*/ 6119302 h 6857991"/>
              <a:gd name="connsiteX992" fmla="*/ 8352261 w 12191984"/>
              <a:gd name="connsiteY992" fmla="*/ 6120240 h 6857991"/>
              <a:gd name="connsiteX993" fmla="*/ 8351323 w 12191984"/>
              <a:gd name="connsiteY993" fmla="*/ 6121179 h 6857991"/>
              <a:gd name="connsiteX994" fmla="*/ 8351323 w 12191984"/>
              <a:gd name="connsiteY994" fmla="*/ 6123056 h 6857991"/>
              <a:gd name="connsiteX995" fmla="*/ 8351323 w 12191984"/>
              <a:gd name="connsiteY995" fmla="*/ 6218798 h 6857991"/>
              <a:gd name="connsiteX996" fmla="*/ 8351323 w 12191984"/>
              <a:gd name="connsiteY996" fmla="*/ 6220675 h 6857991"/>
              <a:gd name="connsiteX997" fmla="*/ 8352261 w 12191984"/>
              <a:gd name="connsiteY997" fmla="*/ 6221614 h 6857991"/>
              <a:gd name="connsiteX998" fmla="*/ 8355074 w 12191984"/>
              <a:gd name="connsiteY998" fmla="*/ 6222553 h 6857991"/>
              <a:gd name="connsiteX999" fmla="*/ 8358824 w 12191984"/>
              <a:gd name="connsiteY999" fmla="*/ 6222553 h 6857991"/>
              <a:gd name="connsiteX1000" fmla="*/ 8363513 w 12191984"/>
              <a:gd name="connsiteY1000" fmla="*/ 6222553 h 6857991"/>
              <a:gd name="connsiteX1001" fmla="*/ 8366326 w 12191984"/>
              <a:gd name="connsiteY1001" fmla="*/ 6221614 h 6857991"/>
              <a:gd name="connsiteX1002" fmla="*/ 8367263 w 12191984"/>
              <a:gd name="connsiteY1002" fmla="*/ 6220675 h 6857991"/>
              <a:gd name="connsiteX1003" fmla="*/ 8367263 w 12191984"/>
              <a:gd name="connsiteY1003" fmla="*/ 6218798 h 6857991"/>
              <a:gd name="connsiteX1004" fmla="*/ 8367263 w 12191984"/>
              <a:gd name="connsiteY1004" fmla="*/ 6155909 h 6857991"/>
              <a:gd name="connsiteX1005" fmla="*/ 8373827 w 12191984"/>
              <a:gd name="connsiteY1005" fmla="*/ 6146522 h 6857991"/>
              <a:gd name="connsiteX1006" fmla="*/ 8379453 w 12191984"/>
              <a:gd name="connsiteY1006" fmla="*/ 6139952 h 6857991"/>
              <a:gd name="connsiteX1007" fmla="*/ 8385079 w 12191984"/>
              <a:gd name="connsiteY1007" fmla="*/ 6136197 h 6857991"/>
              <a:gd name="connsiteX1008" fmla="*/ 8390705 w 12191984"/>
              <a:gd name="connsiteY1008" fmla="*/ 6135259 h 6857991"/>
              <a:gd name="connsiteX1009" fmla="*/ 8394456 w 12191984"/>
              <a:gd name="connsiteY1009" fmla="*/ 6135259 h 6857991"/>
              <a:gd name="connsiteX1010" fmla="*/ 8398206 w 12191984"/>
              <a:gd name="connsiteY1010" fmla="*/ 6136197 h 6857991"/>
              <a:gd name="connsiteX1011" fmla="*/ 8401019 w 12191984"/>
              <a:gd name="connsiteY1011" fmla="*/ 6137136 h 6857991"/>
              <a:gd name="connsiteX1012" fmla="*/ 8402895 w 12191984"/>
              <a:gd name="connsiteY1012" fmla="*/ 6138075 h 6857991"/>
              <a:gd name="connsiteX1013" fmla="*/ 8403832 w 12191984"/>
              <a:gd name="connsiteY1013" fmla="*/ 6137136 h 6857991"/>
              <a:gd name="connsiteX1014" fmla="*/ 8404770 w 12191984"/>
              <a:gd name="connsiteY1014" fmla="*/ 6136197 h 6857991"/>
              <a:gd name="connsiteX1015" fmla="*/ 8404770 w 12191984"/>
              <a:gd name="connsiteY1015" fmla="*/ 6133381 h 6857991"/>
              <a:gd name="connsiteX1016" fmla="*/ 8404770 w 12191984"/>
              <a:gd name="connsiteY1016" fmla="*/ 6129627 h 6857991"/>
              <a:gd name="connsiteX1017" fmla="*/ 8404770 w 12191984"/>
              <a:gd name="connsiteY1017" fmla="*/ 6124934 h 6857991"/>
              <a:gd name="connsiteX1018" fmla="*/ 8404770 w 12191984"/>
              <a:gd name="connsiteY1018" fmla="*/ 6123056 h 6857991"/>
              <a:gd name="connsiteX1019" fmla="*/ 8404770 w 12191984"/>
              <a:gd name="connsiteY1019" fmla="*/ 6122118 h 6857991"/>
              <a:gd name="connsiteX1020" fmla="*/ 8403832 w 12191984"/>
              <a:gd name="connsiteY1020" fmla="*/ 6121179 h 6857991"/>
              <a:gd name="connsiteX1021" fmla="*/ 8401957 w 12191984"/>
              <a:gd name="connsiteY1021" fmla="*/ 6120240 h 6857991"/>
              <a:gd name="connsiteX1022" fmla="*/ 8398206 w 12191984"/>
              <a:gd name="connsiteY1022" fmla="*/ 6119302 h 6857991"/>
              <a:gd name="connsiteX1023" fmla="*/ 8394456 w 12191984"/>
              <a:gd name="connsiteY1023" fmla="*/ 6118363 h 6857991"/>
              <a:gd name="connsiteX1024" fmla="*/ 8391643 w 12191984"/>
              <a:gd name="connsiteY1024" fmla="*/ 6118363 h 6857991"/>
              <a:gd name="connsiteX1025" fmla="*/ 8176917 w 12191984"/>
              <a:gd name="connsiteY1025" fmla="*/ 6118363 h 6857991"/>
              <a:gd name="connsiteX1026" fmla="*/ 8160977 w 12191984"/>
              <a:gd name="connsiteY1026" fmla="*/ 6122118 h 6857991"/>
              <a:gd name="connsiteX1027" fmla="*/ 8145037 w 12191984"/>
              <a:gd name="connsiteY1027" fmla="*/ 6135259 h 6857991"/>
              <a:gd name="connsiteX1028" fmla="*/ 8145037 w 12191984"/>
              <a:gd name="connsiteY1028" fmla="*/ 6123056 h 6857991"/>
              <a:gd name="connsiteX1029" fmla="*/ 8145037 w 12191984"/>
              <a:gd name="connsiteY1029" fmla="*/ 6121179 h 6857991"/>
              <a:gd name="connsiteX1030" fmla="*/ 8144099 w 12191984"/>
              <a:gd name="connsiteY1030" fmla="*/ 6120240 h 6857991"/>
              <a:gd name="connsiteX1031" fmla="*/ 8141286 w 12191984"/>
              <a:gd name="connsiteY1031" fmla="*/ 6119302 h 6857991"/>
              <a:gd name="connsiteX1032" fmla="*/ 8137535 w 12191984"/>
              <a:gd name="connsiteY1032" fmla="*/ 6119302 h 6857991"/>
              <a:gd name="connsiteX1033" fmla="*/ 8133785 w 12191984"/>
              <a:gd name="connsiteY1033" fmla="*/ 6119302 h 6857991"/>
              <a:gd name="connsiteX1034" fmla="*/ 8130972 w 12191984"/>
              <a:gd name="connsiteY1034" fmla="*/ 6120240 h 6857991"/>
              <a:gd name="connsiteX1035" fmla="*/ 8130034 w 12191984"/>
              <a:gd name="connsiteY1035" fmla="*/ 6121179 h 6857991"/>
              <a:gd name="connsiteX1036" fmla="*/ 8130034 w 12191984"/>
              <a:gd name="connsiteY1036" fmla="*/ 6123056 h 6857991"/>
              <a:gd name="connsiteX1037" fmla="*/ 8130034 w 12191984"/>
              <a:gd name="connsiteY1037" fmla="*/ 6219737 h 6857991"/>
              <a:gd name="connsiteX1038" fmla="*/ 8130034 w 12191984"/>
              <a:gd name="connsiteY1038" fmla="*/ 6221614 h 6857991"/>
              <a:gd name="connsiteX1039" fmla="*/ 8130972 w 12191984"/>
              <a:gd name="connsiteY1039" fmla="*/ 6222553 h 6857991"/>
              <a:gd name="connsiteX1040" fmla="*/ 8133785 w 12191984"/>
              <a:gd name="connsiteY1040" fmla="*/ 6223491 h 6857991"/>
              <a:gd name="connsiteX1041" fmla="*/ 8137535 w 12191984"/>
              <a:gd name="connsiteY1041" fmla="*/ 6223491 h 6857991"/>
              <a:gd name="connsiteX1042" fmla="*/ 8142224 w 12191984"/>
              <a:gd name="connsiteY1042" fmla="*/ 6223491 h 6857991"/>
              <a:gd name="connsiteX1043" fmla="*/ 8145037 w 12191984"/>
              <a:gd name="connsiteY1043" fmla="*/ 6222553 h 6857991"/>
              <a:gd name="connsiteX1044" fmla="*/ 8145974 w 12191984"/>
              <a:gd name="connsiteY1044" fmla="*/ 6221614 h 6857991"/>
              <a:gd name="connsiteX1045" fmla="*/ 8145974 w 12191984"/>
              <a:gd name="connsiteY1045" fmla="*/ 6219737 h 6857991"/>
              <a:gd name="connsiteX1046" fmla="*/ 8145974 w 12191984"/>
              <a:gd name="connsiteY1046" fmla="*/ 6153093 h 6857991"/>
              <a:gd name="connsiteX1047" fmla="*/ 8160039 w 12191984"/>
              <a:gd name="connsiteY1047" fmla="*/ 6139013 h 6857991"/>
              <a:gd name="connsiteX1048" fmla="*/ 8173167 w 12191984"/>
              <a:gd name="connsiteY1048" fmla="*/ 6134320 h 6857991"/>
              <a:gd name="connsiteX1049" fmla="*/ 8182543 w 12191984"/>
              <a:gd name="connsiteY1049" fmla="*/ 6136197 h 6857991"/>
              <a:gd name="connsiteX1050" fmla="*/ 8189107 w 12191984"/>
              <a:gd name="connsiteY1050" fmla="*/ 6141829 h 6857991"/>
              <a:gd name="connsiteX1051" fmla="*/ 8192858 w 12191984"/>
              <a:gd name="connsiteY1051" fmla="*/ 6150277 h 6857991"/>
              <a:gd name="connsiteX1052" fmla="*/ 8193795 w 12191984"/>
              <a:gd name="connsiteY1052" fmla="*/ 6163418 h 6857991"/>
              <a:gd name="connsiteX1053" fmla="*/ 8193795 w 12191984"/>
              <a:gd name="connsiteY1053" fmla="*/ 6218798 h 6857991"/>
              <a:gd name="connsiteX1054" fmla="*/ 8193795 w 12191984"/>
              <a:gd name="connsiteY1054" fmla="*/ 6220675 h 6857991"/>
              <a:gd name="connsiteX1055" fmla="*/ 8194733 w 12191984"/>
              <a:gd name="connsiteY1055" fmla="*/ 6221614 h 6857991"/>
              <a:gd name="connsiteX1056" fmla="*/ 8197546 w 12191984"/>
              <a:gd name="connsiteY1056" fmla="*/ 6222553 h 6857991"/>
              <a:gd name="connsiteX1057" fmla="*/ 8202234 w 12191984"/>
              <a:gd name="connsiteY1057" fmla="*/ 6222553 h 6857991"/>
              <a:gd name="connsiteX1058" fmla="*/ 8205985 w 12191984"/>
              <a:gd name="connsiteY1058" fmla="*/ 6222553 h 6857991"/>
              <a:gd name="connsiteX1059" fmla="*/ 8208798 w 12191984"/>
              <a:gd name="connsiteY1059" fmla="*/ 6221614 h 6857991"/>
              <a:gd name="connsiteX1060" fmla="*/ 8209736 w 12191984"/>
              <a:gd name="connsiteY1060" fmla="*/ 6220675 h 6857991"/>
              <a:gd name="connsiteX1061" fmla="*/ 8209736 w 12191984"/>
              <a:gd name="connsiteY1061" fmla="*/ 6218798 h 6857991"/>
              <a:gd name="connsiteX1062" fmla="*/ 8210673 w 12191984"/>
              <a:gd name="connsiteY1062" fmla="*/ 6218798 h 6857991"/>
              <a:gd name="connsiteX1063" fmla="*/ 8210673 w 12191984"/>
              <a:gd name="connsiteY1063" fmla="*/ 6158725 h 6857991"/>
              <a:gd name="connsiteX1064" fmla="*/ 8208798 w 12191984"/>
              <a:gd name="connsiteY1064" fmla="*/ 6141829 h 6857991"/>
              <a:gd name="connsiteX1065" fmla="*/ 8203172 w 12191984"/>
              <a:gd name="connsiteY1065" fmla="*/ 6129627 h 6857991"/>
              <a:gd name="connsiteX1066" fmla="*/ 8192858 w 12191984"/>
              <a:gd name="connsiteY1066" fmla="*/ 6121179 h 6857991"/>
              <a:gd name="connsiteX1067" fmla="*/ 8176917 w 12191984"/>
              <a:gd name="connsiteY1067" fmla="*/ 6118363 h 6857991"/>
              <a:gd name="connsiteX1068" fmla="*/ 10754559 w 12191984"/>
              <a:gd name="connsiteY1068" fmla="*/ 6117425 h 6857991"/>
              <a:gd name="connsiteX1069" fmla="*/ 10736743 w 12191984"/>
              <a:gd name="connsiteY1069" fmla="*/ 6120241 h 6857991"/>
              <a:gd name="connsiteX1070" fmla="*/ 10722678 w 12191984"/>
              <a:gd name="connsiteY1070" fmla="*/ 6129627 h 6857991"/>
              <a:gd name="connsiteX1071" fmla="*/ 10713302 w 12191984"/>
              <a:gd name="connsiteY1071" fmla="*/ 6146523 h 6857991"/>
              <a:gd name="connsiteX1072" fmla="*/ 10709551 w 12191984"/>
              <a:gd name="connsiteY1072" fmla="*/ 6170928 h 6857991"/>
              <a:gd name="connsiteX1073" fmla="*/ 10712364 w 12191984"/>
              <a:gd name="connsiteY1073" fmla="*/ 6192517 h 6857991"/>
              <a:gd name="connsiteX1074" fmla="*/ 10720803 w 12191984"/>
              <a:gd name="connsiteY1074" fmla="*/ 6208474 h 6857991"/>
              <a:gd name="connsiteX1075" fmla="*/ 10733930 w 12191984"/>
              <a:gd name="connsiteY1075" fmla="*/ 6218799 h 6857991"/>
              <a:gd name="connsiteX1076" fmla="*/ 10751746 w 12191984"/>
              <a:gd name="connsiteY1076" fmla="*/ 6222553 h 6857991"/>
              <a:gd name="connsiteX1077" fmla="*/ 10761123 w 12191984"/>
              <a:gd name="connsiteY1077" fmla="*/ 6221615 h 6857991"/>
              <a:gd name="connsiteX1078" fmla="*/ 10769562 w 12191984"/>
              <a:gd name="connsiteY1078" fmla="*/ 6218799 h 6857991"/>
              <a:gd name="connsiteX1079" fmla="*/ 10777063 w 12191984"/>
              <a:gd name="connsiteY1079" fmla="*/ 6215044 h 6857991"/>
              <a:gd name="connsiteX1080" fmla="*/ 10781751 w 12191984"/>
              <a:gd name="connsiteY1080" fmla="*/ 6212228 h 6857991"/>
              <a:gd name="connsiteX1081" fmla="*/ 10783626 w 12191984"/>
              <a:gd name="connsiteY1081" fmla="*/ 6210351 h 6857991"/>
              <a:gd name="connsiteX1082" fmla="*/ 10784565 w 12191984"/>
              <a:gd name="connsiteY1082" fmla="*/ 6208474 h 6857991"/>
              <a:gd name="connsiteX1083" fmla="*/ 10784565 w 12191984"/>
              <a:gd name="connsiteY1083" fmla="*/ 6206596 h 6857991"/>
              <a:gd name="connsiteX1084" fmla="*/ 10784565 w 12191984"/>
              <a:gd name="connsiteY1084" fmla="*/ 6203780 h 6857991"/>
              <a:gd name="connsiteX1085" fmla="*/ 10783626 w 12191984"/>
              <a:gd name="connsiteY1085" fmla="*/ 6197210 h 6857991"/>
              <a:gd name="connsiteX1086" fmla="*/ 10782689 w 12191984"/>
              <a:gd name="connsiteY1086" fmla="*/ 6194394 h 6857991"/>
              <a:gd name="connsiteX1087" fmla="*/ 10781751 w 12191984"/>
              <a:gd name="connsiteY1087" fmla="*/ 6192517 h 6857991"/>
              <a:gd name="connsiteX1088" fmla="*/ 10780814 w 12191984"/>
              <a:gd name="connsiteY1088" fmla="*/ 6192517 h 6857991"/>
              <a:gd name="connsiteX1089" fmla="*/ 10777063 w 12191984"/>
              <a:gd name="connsiteY1089" fmla="*/ 6194394 h 6857991"/>
              <a:gd name="connsiteX1090" fmla="*/ 10771437 w 12191984"/>
              <a:gd name="connsiteY1090" fmla="*/ 6198149 h 6857991"/>
              <a:gd name="connsiteX1091" fmla="*/ 10763936 w 12191984"/>
              <a:gd name="connsiteY1091" fmla="*/ 6201903 h 6857991"/>
              <a:gd name="connsiteX1092" fmla="*/ 10753621 w 12191984"/>
              <a:gd name="connsiteY1092" fmla="*/ 6203780 h 6857991"/>
              <a:gd name="connsiteX1093" fmla="*/ 10742370 w 12191984"/>
              <a:gd name="connsiteY1093" fmla="*/ 6201903 h 6857991"/>
              <a:gd name="connsiteX1094" fmla="*/ 10733930 w 12191984"/>
              <a:gd name="connsiteY1094" fmla="*/ 6195333 h 6857991"/>
              <a:gd name="connsiteX1095" fmla="*/ 10729242 w 12191984"/>
              <a:gd name="connsiteY1095" fmla="*/ 6184069 h 6857991"/>
              <a:gd name="connsiteX1096" fmla="*/ 10727367 w 12191984"/>
              <a:gd name="connsiteY1096" fmla="*/ 6168112 h 6857991"/>
              <a:gd name="connsiteX1097" fmla="*/ 10733930 w 12191984"/>
              <a:gd name="connsiteY1097" fmla="*/ 6139953 h 6857991"/>
              <a:gd name="connsiteX1098" fmla="*/ 10753621 w 12191984"/>
              <a:gd name="connsiteY1098" fmla="*/ 6130566 h 6857991"/>
              <a:gd name="connsiteX1099" fmla="*/ 10763936 w 12191984"/>
              <a:gd name="connsiteY1099" fmla="*/ 6132443 h 6857991"/>
              <a:gd name="connsiteX1100" fmla="*/ 10771437 w 12191984"/>
              <a:gd name="connsiteY1100" fmla="*/ 6136198 h 6857991"/>
              <a:gd name="connsiteX1101" fmla="*/ 10777063 w 12191984"/>
              <a:gd name="connsiteY1101" fmla="*/ 6139953 h 6857991"/>
              <a:gd name="connsiteX1102" fmla="*/ 10780814 w 12191984"/>
              <a:gd name="connsiteY1102" fmla="*/ 6141830 h 6857991"/>
              <a:gd name="connsiteX1103" fmla="*/ 10782689 w 12191984"/>
              <a:gd name="connsiteY1103" fmla="*/ 6139953 h 6857991"/>
              <a:gd name="connsiteX1104" fmla="*/ 10783626 w 12191984"/>
              <a:gd name="connsiteY1104" fmla="*/ 6134321 h 6857991"/>
              <a:gd name="connsiteX1105" fmla="*/ 10783626 w 12191984"/>
              <a:gd name="connsiteY1105" fmla="*/ 6131505 h 6857991"/>
              <a:gd name="connsiteX1106" fmla="*/ 10783626 w 12191984"/>
              <a:gd name="connsiteY1106" fmla="*/ 6129627 h 6857991"/>
              <a:gd name="connsiteX1107" fmla="*/ 10782689 w 12191984"/>
              <a:gd name="connsiteY1107" fmla="*/ 6127750 h 6857991"/>
              <a:gd name="connsiteX1108" fmla="*/ 10780814 w 12191984"/>
              <a:gd name="connsiteY1108" fmla="*/ 6125873 h 6857991"/>
              <a:gd name="connsiteX1109" fmla="*/ 10777063 w 12191984"/>
              <a:gd name="connsiteY1109" fmla="*/ 6123057 h 6857991"/>
              <a:gd name="connsiteX1110" fmla="*/ 10770500 w 12191984"/>
              <a:gd name="connsiteY1110" fmla="*/ 6120241 h 6857991"/>
              <a:gd name="connsiteX1111" fmla="*/ 10762998 w 12191984"/>
              <a:gd name="connsiteY1111" fmla="*/ 6118364 h 6857991"/>
              <a:gd name="connsiteX1112" fmla="*/ 10754559 w 12191984"/>
              <a:gd name="connsiteY1112" fmla="*/ 6117425 h 6857991"/>
              <a:gd name="connsiteX1113" fmla="*/ 9155840 w 12191984"/>
              <a:gd name="connsiteY1113" fmla="*/ 6117425 h 6857991"/>
              <a:gd name="connsiteX1114" fmla="*/ 9140837 w 12191984"/>
              <a:gd name="connsiteY1114" fmla="*/ 6120241 h 6857991"/>
              <a:gd name="connsiteX1115" fmla="*/ 9129585 w 12191984"/>
              <a:gd name="connsiteY1115" fmla="*/ 6126811 h 6857991"/>
              <a:gd name="connsiteX1116" fmla="*/ 9122084 w 12191984"/>
              <a:gd name="connsiteY1116" fmla="*/ 6138075 h 6857991"/>
              <a:gd name="connsiteX1117" fmla="*/ 9119271 w 12191984"/>
              <a:gd name="connsiteY1117" fmla="*/ 6153094 h 6857991"/>
              <a:gd name="connsiteX1118" fmla="*/ 9121146 w 12191984"/>
              <a:gd name="connsiteY1118" fmla="*/ 6165296 h 6857991"/>
              <a:gd name="connsiteX1119" fmla="*/ 9126772 w 12191984"/>
              <a:gd name="connsiteY1119" fmla="*/ 6173744 h 6857991"/>
              <a:gd name="connsiteX1120" fmla="*/ 9120208 w 12191984"/>
              <a:gd name="connsiteY1120" fmla="*/ 6183130 h 6857991"/>
              <a:gd name="connsiteX1121" fmla="*/ 9117396 w 12191984"/>
              <a:gd name="connsiteY1121" fmla="*/ 6194394 h 6857991"/>
              <a:gd name="connsiteX1122" fmla="*/ 9120208 w 12191984"/>
              <a:gd name="connsiteY1122" fmla="*/ 6202842 h 6857991"/>
              <a:gd name="connsiteX1123" fmla="*/ 9127710 w 12191984"/>
              <a:gd name="connsiteY1123" fmla="*/ 6209412 h 6857991"/>
              <a:gd name="connsiteX1124" fmla="*/ 9122084 w 12191984"/>
              <a:gd name="connsiteY1124" fmla="*/ 6215044 h 6857991"/>
              <a:gd name="connsiteX1125" fmla="*/ 9117396 w 12191984"/>
              <a:gd name="connsiteY1125" fmla="*/ 6220676 h 6857991"/>
              <a:gd name="connsiteX1126" fmla="*/ 9114582 w 12191984"/>
              <a:gd name="connsiteY1126" fmla="*/ 6227247 h 6857991"/>
              <a:gd name="connsiteX1127" fmla="*/ 9113645 w 12191984"/>
              <a:gd name="connsiteY1127" fmla="*/ 6233817 h 6857991"/>
              <a:gd name="connsiteX1128" fmla="*/ 9115520 w 12191984"/>
              <a:gd name="connsiteY1128" fmla="*/ 6244142 h 6857991"/>
              <a:gd name="connsiteX1129" fmla="*/ 9123022 w 12191984"/>
              <a:gd name="connsiteY1129" fmla="*/ 6252590 h 6857991"/>
              <a:gd name="connsiteX1130" fmla="*/ 9136149 w 12191984"/>
              <a:gd name="connsiteY1130" fmla="*/ 6258222 h 6857991"/>
              <a:gd name="connsiteX1131" fmla="*/ 9155840 w 12191984"/>
              <a:gd name="connsiteY1131" fmla="*/ 6260099 h 6857991"/>
              <a:gd name="connsiteX1132" fmla="*/ 9176468 w 12191984"/>
              <a:gd name="connsiteY1132" fmla="*/ 6257283 h 6857991"/>
              <a:gd name="connsiteX1133" fmla="*/ 9190533 w 12191984"/>
              <a:gd name="connsiteY1133" fmla="*/ 6249774 h 6857991"/>
              <a:gd name="connsiteX1134" fmla="*/ 9198972 w 12191984"/>
              <a:gd name="connsiteY1134" fmla="*/ 6239449 h 6857991"/>
              <a:gd name="connsiteX1135" fmla="*/ 9201785 w 12191984"/>
              <a:gd name="connsiteY1135" fmla="*/ 6227247 h 6857991"/>
              <a:gd name="connsiteX1136" fmla="*/ 9198972 w 12191984"/>
              <a:gd name="connsiteY1136" fmla="*/ 6215983 h 6857991"/>
              <a:gd name="connsiteX1137" fmla="*/ 9192409 w 12191984"/>
              <a:gd name="connsiteY1137" fmla="*/ 6208474 h 6857991"/>
              <a:gd name="connsiteX1138" fmla="*/ 9182094 w 12191984"/>
              <a:gd name="connsiteY1138" fmla="*/ 6203780 h 6857991"/>
              <a:gd name="connsiteX1139" fmla="*/ 9168967 w 12191984"/>
              <a:gd name="connsiteY1139" fmla="*/ 6201903 h 6857991"/>
              <a:gd name="connsiteX1140" fmla="*/ 9144588 w 12191984"/>
              <a:gd name="connsiteY1140" fmla="*/ 6200965 h 6857991"/>
              <a:gd name="connsiteX1141" fmla="*/ 9135211 w 12191984"/>
              <a:gd name="connsiteY1141" fmla="*/ 6198149 h 6857991"/>
              <a:gd name="connsiteX1142" fmla="*/ 9131461 w 12191984"/>
              <a:gd name="connsiteY1142" fmla="*/ 6191578 h 6857991"/>
              <a:gd name="connsiteX1143" fmla="*/ 9132398 w 12191984"/>
              <a:gd name="connsiteY1143" fmla="*/ 6185946 h 6857991"/>
              <a:gd name="connsiteX1144" fmla="*/ 9135211 w 12191984"/>
              <a:gd name="connsiteY1144" fmla="*/ 6181253 h 6857991"/>
              <a:gd name="connsiteX1145" fmla="*/ 9143650 w 12191984"/>
              <a:gd name="connsiteY1145" fmla="*/ 6185008 h 6857991"/>
              <a:gd name="connsiteX1146" fmla="*/ 9154902 w 12191984"/>
              <a:gd name="connsiteY1146" fmla="*/ 6186885 h 6857991"/>
              <a:gd name="connsiteX1147" fmla="*/ 9169905 w 12191984"/>
              <a:gd name="connsiteY1147" fmla="*/ 6185008 h 6857991"/>
              <a:gd name="connsiteX1148" fmla="*/ 9181157 w 12191984"/>
              <a:gd name="connsiteY1148" fmla="*/ 6178437 h 6857991"/>
              <a:gd name="connsiteX1149" fmla="*/ 9188658 w 12191984"/>
              <a:gd name="connsiteY1149" fmla="*/ 6168112 h 6857991"/>
              <a:gd name="connsiteX1150" fmla="*/ 9191471 w 12191984"/>
              <a:gd name="connsiteY1150" fmla="*/ 6153094 h 6857991"/>
              <a:gd name="connsiteX1151" fmla="*/ 9189596 w 12191984"/>
              <a:gd name="connsiteY1151" fmla="*/ 6143707 h 6857991"/>
              <a:gd name="connsiteX1152" fmla="*/ 9183970 w 12191984"/>
              <a:gd name="connsiteY1152" fmla="*/ 6135259 h 6857991"/>
              <a:gd name="connsiteX1153" fmla="*/ 9198035 w 12191984"/>
              <a:gd name="connsiteY1153" fmla="*/ 6135259 h 6857991"/>
              <a:gd name="connsiteX1154" fmla="*/ 9200848 w 12191984"/>
              <a:gd name="connsiteY1154" fmla="*/ 6133382 h 6857991"/>
              <a:gd name="connsiteX1155" fmla="*/ 9201785 w 12191984"/>
              <a:gd name="connsiteY1155" fmla="*/ 6127750 h 6857991"/>
              <a:gd name="connsiteX1156" fmla="*/ 9202723 w 12191984"/>
              <a:gd name="connsiteY1156" fmla="*/ 6121180 h 6857991"/>
              <a:gd name="connsiteX1157" fmla="*/ 9199910 w 12191984"/>
              <a:gd name="connsiteY1157" fmla="*/ 6119302 h 6857991"/>
              <a:gd name="connsiteX1158" fmla="*/ 9170842 w 12191984"/>
              <a:gd name="connsiteY1158" fmla="*/ 6119302 h 6857991"/>
              <a:gd name="connsiteX1159" fmla="*/ 9164279 w 12191984"/>
              <a:gd name="connsiteY1159" fmla="*/ 6118364 h 6857991"/>
              <a:gd name="connsiteX1160" fmla="*/ 9155840 w 12191984"/>
              <a:gd name="connsiteY1160" fmla="*/ 6117425 h 6857991"/>
              <a:gd name="connsiteX1161" fmla="*/ 8458216 w 12191984"/>
              <a:gd name="connsiteY1161" fmla="*/ 6117425 h 6857991"/>
              <a:gd name="connsiteX1162" fmla="*/ 8443214 w 12191984"/>
              <a:gd name="connsiteY1162" fmla="*/ 6120241 h 6857991"/>
              <a:gd name="connsiteX1163" fmla="*/ 8431961 w 12191984"/>
              <a:gd name="connsiteY1163" fmla="*/ 6126811 h 6857991"/>
              <a:gd name="connsiteX1164" fmla="*/ 8424460 w 12191984"/>
              <a:gd name="connsiteY1164" fmla="*/ 6138075 h 6857991"/>
              <a:gd name="connsiteX1165" fmla="*/ 8421647 w 12191984"/>
              <a:gd name="connsiteY1165" fmla="*/ 6153094 h 6857991"/>
              <a:gd name="connsiteX1166" fmla="*/ 8423522 w 12191984"/>
              <a:gd name="connsiteY1166" fmla="*/ 6165296 h 6857991"/>
              <a:gd name="connsiteX1167" fmla="*/ 8429149 w 12191984"/>
              <a:gd name="connsiteY1167" fmla="*/ 6173744 h 6857991"/>
              <a:gd name="connsiteX1168" fmla="*/ 8422585 w 12191984"/>
              <a:gd name="connsiteY1168" fmla="*/ 6183130 h 6857991"/>
              <a:gd name="connsiteX1169" fmla="*/ 8419772 w 12191984"/>
              <a:gd name="connsiteY1169" fmla="*/ 6194394 h 6857991"/>
              <a:gd name="connsiteX1170" fmla="*/ 8422585 w 12191984"/>
              <a:gd name="connsiteY1170" fmla="*/ 6202842 h 6857991"/>
              <a:gd name="connsiteX1171" fmla="*/ 8430086 w 12191984"/>
              <a:gd name="connsiteY1171" fmla="*/ 6209412 h 6857991"/>
              <a:gd name="connsiteX1172" fmla="*/ 8424460 w 12191984"/>
              <a:gd name="connsiteY1172" fmla="*/ 6215044 h 6857991"/>
              <a:gd name="connsiteX1173" fmla="*/ 8419772 w 12191984"/>
              <a:gd name="connsiteY1173" fmla="*/ 6220676 h 6857991"/>
              <a:gd name="connsiteX1174" fmla="*/ 8416959 w 12191984"/>
              <a:gd name="connsiteY1174" fmla="*/ 6227247 h 6857991"/>
              <a:gd name="connsiteX1175" fmla="*/ 8416021 w 12191984"/>
              <a:gd name="connsiteY1175" fmla="*/ 6233817 h 6857991"/>
              <a:gd name="connsiteX1176" fmla="*/ 8417896 w 12191984"/>
              <a:gd name="connsiteY1176" fmla="*/ 6244142 h 6857991"/>
              <a:gd name="connsiteX1177" fmla="*/ 8425398 w 12191984"/>
              <a:gd name="connsiteY1177" fmla="*/ 6252590 h 6857991"/>
              <a:gd name="connsiteX1178" fmla="*/ 8438525 w 12191984"/>
              <a:gd name="connsiteY1178" fmla="*/ 6258222 h 6857991"/>
              <a:gd name="connsiteX1179" fmla="*/ 8458216 w 12191984"/>
              <a:gd name="connsiteY1179" fmla="*/ 6260099 h 6857991"/>
              <a:gd name="connsiteX1180" fmla="*/ 8478845 w 12191984"/>
              <a:gd name="connsiteY1180" fmla="*/ 6257283 h 6857991"/>
              <a:gd name="connsiteX1181" fmla="*/ 8492910 w 12191984"/>
              <a:gd name="connsiteY1181" fmla="*/ 6249774 h 6857991"/>
              <a:gd name="connsiteX1182" fmla="*/ 8501349 w 12191984"/>
              <a:gd name="connsiteY1182" fmla="*/ 6239449 h 6857991"/>
              <a:gd name="connsiteX1183" fmla="*/ 8504162 w 12191984"/>
              <a:gd name="connsiteY1183" fmla="*/ 6227247 h 6857991"/>
              <a:gd name="connsiteX1184" fmla="*/ 8501349 w 12191984"/>
              <a:gd name="connsiteY1184" fmla="*/ 6215983 h 6857991"/>
              <a:gd name="connsiteX1185" fmla="*/ 8494785 w 12191984"/>
              <a:gd name="connsiteY1185" fmla="*/ 6208474 h 6857991"/>
              <a:gd name="connsiteX1186" fmla="*/ 8484471 w 12191984"/>
              <a:gd name="connsiteY1186" fmla="*/ 6203780 h 6857991"/>
              <a:gd name="connsiteX1187" fmla="*/ 8471343 w 12191984"/>
              <a:gd name="connsiteY1187" fmla="*/ 6201903 h 6857991"/>
              <a:gd name="connsiteX1188" fmla="*/ 8446964 w 12191984"/>
              <a:gd name="connsiteY1188" fmla="*/ 6200965 h 6857991"/>
              <a:gd name="connsiteX1189" fmla="*/ 8437587 w 12191984"/>
              <a:gd name="connsiteY1189" fmla="*/ 6198149 h 6857991"/>
              <a:gd name="connsiteX1190" fmla="*/ 8433837 w 12191984"/>
              <a:gd name="connsiteY1190" fmla="*/ 6191578 h 6857991"/>
              <a:gd name="connsiteX1191" fmla="*/ 8434774 w 12191984"/>
              <a:gd name="connsiteY1191" fmla="*/ 6185946 h 6857991"/>
              <a:gd name="connsiteX1192" fmla="*/ 8437587 w 12191984"/>
              <a:gd name="connsiteY1192" fmla="*/ 6181253 h 6857991"/>
              <a:gd name="connsiteX1193" fmla="*/ 8446026 w 12191984"/>
              <a:gd name="connsiteY1193" fmla="*/ 6185008 h 6857991"/>
              <a:gd name="connsiteX1194" fmla="*/ 8457278 w 12191984"/>
              <a:gd name="connsiteY1194" fmla="*/ 6186885 h 6857991"/>
              <a:gd name="connsiteX1195" fmla="*/ 8472281 w 12191984"/>
              <a:gd name="connsiteY1195" fmla="*/ 6185008 h 6857991"/>
              <a:gd name="connsiteX1196" fmla="*/ 8483533 w 12191984"/>
              <a:gd name="connsiteY1196" fmla="*/ 6178437 h 6857991"/>
              <a:gd name="connsiteX1197" fmla="*/ 8491034 w 12191984"/>
              <a:gd name="connsiteY1197" fmla="*/ 6168112 h 6857991"/>
              <a:gd name="connsiteX1198" fmla="*/ 8493847 w 12191984"/>
              <a:gd name="connsiteY1198" fmla="*/ 6153094 h 6857991"/>
              <a:gd name="connsiteX1199" fmla="*/ 8491972 w 12191984"/>
              <a:gd name="connsiteY1199" fmla="*/ 6143707 h 6857991"/>
              <a:gd name="connsiteX1200" fmla="*/ 8486346 w 12191984"/>
              <a:gd name="connsiteY1200" fmla="*/ 6135259 h 6857991"/>
              <a:gd name="connsiteX1201" fmla="*/ 8500411 w 12191984"/>
              <a:gd name="connsiteY1201" fmla="*/ 6135259 h 6857991"/>
              <a:gd name="connsiteX1202" fmla="*/ 8503224 w 12191984"/>
              <a:gd name="connsiteY1202" fmla="*/ 6133382 h 6857991"/>
              <a:gd name="connsiteX1203" fmla="*/ 8504162 w 12191984"/>
              <a:gd name="connsiteY1203" fmla="*/ 6127750 h 6857991"/>
              <a:gd name="connsiteX1204" fmla="*/ 8505099 w 12191984"/>
              <a:gd name="connsiteY1204" fmla="*/ 6121180 h 6857991"/>
              <a:gd name="connsiteX1205" fmla="*/ 8502286 w 12191984"/>
              <a:gd name="connsiteY1205" fmla="*/ 6119302 h 6857991"/>
              <a:gd name="connsiteX1206" fmla="*/ 8473219 w 12191984"/>
              <a:gd name="connsiteY1206" fmla="*/ 6119302 h 6857991"/>
              <a:gd name="connsiteX1207" fmla="*/ 8466655 w 12191984"/>
              <a:gd name="connsiteY1207" fmla="*/ 6118364 h 6857991"/>
              <a:gd name="connsiteX1208" fmla="*/ 8458216 w 12191984"/>
              <a:gd name="connsiteY1208" fmla="*/ 6117425 h 6857991"/>
              <a:gd name="connsiteX1209" fmla="*/ 9452141 w 12191984"/>
              <a:gd name="connsiteY1209" fmla="*/ 6094897 h 6857991"/>
              <a:gd name="connsiteX1210" fmla="*/ 9449329 w 12191984"/>
              <a:gd name="connsiteY1210" fmla="*/ 6095836 h 6857991"/>
              <a:gd name="connsiteX1211" fmla="*/ 9448391 w 12191984"/>
              <a:gd name="connsiteY1211" fmla="*/ 6096774 h 6857991"/>
              <a:gd name="connsiteX1212" fmla="*/ 9448391 w 12191984"/>
              <a:gd name="connsiteY1212" fmla="*/ 6097713 h 6857991"/>
              <a:gd name="connsiteX1213" fmla="*/ 9448391 w 12191984"/>
              <a:gd name="connsiteY1213" fmla="*/ 6121179 h 6857991"/>
              <a:gd name="connsiteX1214" fmla="*/ 9435264 w 12191984"/>
              <a:gd name="connsiteY1214" fmla="*/ 6121179 h 6857991"/>
              <a:gd name="connsiteX1215" fmla="*/ 9433388 w 12191984"/>
              <a:gd name="connsiteY1215" fmla="*/ 6121179 h 6857991"/>
              <a:gd name="connsiteX1216" fmla="*/ 9432451 w 12191984"/>
              <a:gd name="connsiteY1216" fmla="*/ 6122118 h 6857991"/>
              <a:gd name="connsiteX1217" fmla="*/ 9431513 w 12191984"/>
              <a:gd name="connsiteY1217" fmla="*/ 6123995 h 6857991"/>
              <a:gd name="connsiteX1218" fmla="*/ 9431513 w 12191984"/>
              <a:gd name="connsiteY1218" fmla="*/ 6127750 h 6857991"/>
              <a:gd name="connsiteX1219" fmla="*/ 9432451 w 12191984"/>
              <a:gd name="connsiteY1219" fmla="*/ 6133381 h 6857991"/>
              <a:gd name="connsiteX1220" fmla="*/ 9435264 w 12191984"/>
              <a:gd name="connsiteY1220" fmla="*/ 6135259 h 6857991"/>
              <a:gd name="connsiteX1221" fmla="*/ 9450266 w 12191984"/>
              <a:gd name="connsiteY1221" fmla="*/ 6135259 h 6857991"/>
              <a:gd name="connsiteX1222" fmla="*/ 9450266 w 12191984"/>
              <a:gd name="connsiteY1222" fmla="*/ 6190639 h 6857991"/>
              <a:gd name="connsiteX1223" fmla="*/ 9452141 w 12191984"/>
              <a:gd name="connsiteY1223" fmla="*/ 6204719 h 6857991"/>
              <a:gd name="connsiteX1224" fmla="*/ 9456830 w 12191984"/>
              <a:gd name="connsiteY1224" fmla="*/ 6215044 h 6857991"/>
              <a:gd name="connsiteX1225" fmla="*/ 9465269 w 12191984"/>
              <a:gd name="connsiteY1225" fmla="*/ 6220676 h 6857991"/>
              <a:gd name="connsiteX1226" fmla="*/ 9477459 w 12191984"/>
              <a:gd name="connsiteY1226" fmla="*/ 6222553 h 6857991"/>
              <a:gd name="connsiteX1227" fmla="*/ 9482147 w 12191984"/>
              <a:gd name="connsiteY1227" fmla="*/ 6222553 h 6857991"/>
              <a:gd name="connsiteX1228" fmla="*/ 9486835 w 12191984"/>
              <a:gd name="connsiteY1228" fmla="*/ 6221614 h 6857991"/>
              <a:gd name="connsiteX1229" fmla="*/ 9490586 w 12191984"/>
              <a:gd name="connsiteY1229" fmla="*/ 6220676 h 6857991"/>
              <a:gd name="connsiteX1230" fmla="*/ 9493399 w 12191984"/>
              <a:gd name="connsiteY1230" fmla="*/ 6218798 h 6857991"/>
              <a:gd name="connsiteX1231" fmla="*/ 9494336 w 12191984"/>
              <a:gd name="connsiteY1231" fmla="*/ 6215982 h 6857991"/>
              <a:gd name="connsiteX1232" fmla="*/ 9494336 w 12191984"/>
              <a:gd name="connsiteY1232" fmla="*/ 6211289 h 6857991"/>
              <a:gd name="connsiteX1233" fmla="*/ 9493399 w 12191984"/>
              <a:gd name="connsiteY1233" fmla="*/ 6205657 h 6857991"/>
              <a:gd name="connsiteX1234" fmla="*/ 9492461 w 12191984"/>
              <a:gd name="connsiteY1234" fmla="*/ 6203780 h 6857991"/>
              <a:gd name="connsiteX1235" fmla="*/ 9491524 w 12191984"/>
              <a:gd name="connsiteY1235" fmla="*/ 6202841 h 6857991"/>
              <a:gd name="connsiteX1236" fmla="*/ 9490586 w 12191984"/>
              <a:gd name="connsiteY1236" fmla="*/ 6202841 h 6857991"/>
              <a:gd name="connsiteX1237" fmla="*/ 9488711 w 12191984"/>
              <a:gd name="connsiteY1237" fmla="*/ 6203780 h 6857991"/>
              <a:gd name="connsiteX1238" fmla="*/ 9485897 w 12191984"/>
              <a:gd name="connsiteY1238" fmla="*/ 6204719 h 6857991"/>
              <a:gd name="connsiteX1239" fmla="*/ 9482147 w 12191984"/>
              <a:gd name="connsiteY1239" fmla="*/ 6205657 h 6857991"/>
              <a:gd name="connsiteX1240" fmla="*/ 9477459 w 12191984"/>
              <a:gd name="connsiteY1240" fmla="*/ 6206596 h 6857991"/>
              <a:gd name="connsiteX1241" fmla="*/ 9467144 w 12191984"/>
              <a:gd name="connsiteY1241" fmla="*/ 6201903 h 6857991"/>
              <a:gd name="connsiteX1242" fmla="*/ 9464331 w 12191984"/>
              <a:gd name="connsiteY1242" fmla="*/ 6186884 h 6857991"/>
              <a:gd name="connsiteX1243" fmla="*/ 9464331 w 12191984"/>
              <a:gd name="connsiteY1243" fmla="*/ 6134320 h 6857991"/>
              <a:gd name="connsiteX1244" fmla="*/ 9488711 w 12191984"/>
              <a:gd name="connsiteY1244" fmla="*/ 6134320 h 6857991"/>
              <a:gd name="connsiteX1245" fmla="*/ 9491524 w 12191984"/>
              <a:gd name="connsiteY1245" fmla="*/ 6132443 h 6857991"/>
              <a:gd name="connsiteX1246" fmla="*/ 9492461 w 12191984"/>
              <a:gd name="connsiteY1246" fmla="*/ 6126811 h 6857991"/>
              <a:gd name="connsiteX1247" fmla="*/ 9492461 w 12191984"/>
              <a:gd name="connsiteY1247" fmla="*/ 6123056 h 6857991"/>
              <a:gd name="connsiteX1248" fmla="*/ 9491524 w 12191984"/>
              <a:gd name="connsiteY1248" fmla="*/ 6121179 h 6857991"/>
              <a:gd name="connsiteX1249" fmla="*/ 9490586 w 12191984"/>
              <a:gd name="connsiteY1249" fmla="*/ 6120240 h 6857991"/>
              <a:gd name="connsiteX1250" fmla="*/ 9488711 w 12191984"/>
              <a:gd name="connsiteY1250" fmla="*/ 6120240 h 6857991"/>
              <a:gd name="connsiteX1251" fmla="*/ 9464331 w 12191984"/>
              <a:gd name="connsiteY1251" fmla="*/ 6120240 h 6857991"/>
              <a:gd name="connsiteX1252" fmla="*/ 9464331 w 12191984"/>
              <a:gd name="connsiteY1252" fmla="*/ 6097713 h 6857991"/>
              <a:gd name="connsiteX1253" fmla="*/ 9464331 w 12191984"/>
              <a:gd name="connsiteY1253" fmla="*/ 6096774 h 6857991"/>
              <a:gd name="connsiteX1254" fmla="*/ 9463394 w 12191984"/>
              <a:gd name="connsiteY1254" fmla="*/ 6095836 h 6857991"/>
              <a:gd name="connsiteX1255" fmla="*/ 9460581 w 12191984"/>
              <a:gd name="connsiteY1255" fmla="*/ 6094897 h 6857991"/>
              <a:gd name="connsiteX1256" fmla="*/ 9455892 w 12191984"/>
              <a:gd name="connsiteY1256" fmla="*/ 6094897 h 6857991"/>
              <a:gd name="connsiteX1257" fmla="*/ 9452141 w 12191984"/>
              <a:gd name="connsiteY1257" fmla="*/ 6094897 h 6857991"/>
              <a:gd name="connsiteX1258" fmla="*/ 10979598 w 12191984"/>
              <a:gd name="connsiteY1258" fmla="*/ 6084572 h 6857991"/>
              <a:gd name="connsiteX1259" fmla="*/ 10974910 w 12191984"/>
              <a:gd name="connsiteY1259" fmla="*/ 6086449 h 6857991"/>
              <a:gd name="connsiteX1260" fmla="*/ 10973035 w 12191984"/>
              <a:gd name="connsiteY1260" fmla="*/ 6092081 h 6857991"/>
              <a:gd name="connsiteX1261" fmla="*/ 10973035 w 12191984"/>
              <a:gd name="connsiteY1261" fmla="*/ 6217860 h 6857991"/>
              <a:gd name="connsiteX1262" fmla="*/ 10973035 w 12191984"/>
              <a:gd name="connsiteY1262" fmla="*/ 6219737 h 6857991"/>
              <a:gd name="connsiteX1263" fmla="*/ 10975848 w 12191984"/>
              <a:gd name="connsiteY1263" fmla="*/ 6220676 h 6857991"/>
              <a:gd name="connsiteX1264" fmla="*/ 10980536 w 12191984"/>
              <a:gd name="connsiteY1264" fmla="*/ 6220676 h 6857991"/>
              <a:gd name="connsiteX1265" fmla="*/ 10985224 w 12191984"/>
              <a:gd name="connsiteY1265" fmla="*/ 6220676 h 6857991"/>
              <a:gd name="connsiteX1266" fmla="*/ 10988037 w 12191984"/>
              <a:gd name="connsiteY1266" fmla="*/ 6219737 h 6857991"/>
              <a:gd name="connsiteX1267" fmla="*/ 10989912 w 12191984"/>
              <a:gd name="connsiteY1267" fmla="*/ 6218798 h 6857991"/>
              <a:gd name="connsiteX1268" fmla="*/ 10989912 w 12191984"/>
              <a:gd name="connsiteY1268" fmla="*/ 6216921 h 6857991"/>
              <a:gd name="connsiteX1269" fmla="*/ 10989912 w 12191984"/>
              <a:gd name="connsiteY1269" fmla="*/ 6159664 h 6857991"/>
              <a:gd name="connsiteX1270" fmla="*/ 11036796 w 12191984"/>
              <a:gd name="connsiteY1270" fmla="*/ 6159664 h 6857991"/>
              <a:gd name="connsiteX1271" fmla="*/ 11038671 w 12191984"/>
              <a:gd name="connsiteY1271" fmla="*/ 6158725 h 6857991"/>
              <a:gd name="connsiteX1272" fmla="*/ 11039609 w 12191984"/>
              <a:gd name="connsiteY1272" fmla="*/ 6157786 h 6857991"/>
              <a:gd name="connsiteX1273" fmla="*/ 11040547 w 12191984"/>
              <a:gd name="connsiteY1273" fmla="*/ 6155909 h 6857991"/>
              <a:gd name="connsiteX1274" fmla="*/ 11040547 w 12191984"/>
              <a:gd name="connsiteY1274" fmla="*/ 6152155 h 6857991"/>
              <a:gd name="connsiteX1275" fmla="*/ 11040547 w 12191984"/>
              <a:gd name="connsiteY1275" fmla="*/ 6148400 h 6857991"/>
              <a:gd name="connsiteX1276" fmla="*/ 11039609 w 12191984"/>
              <a:gd name="connsiteY1276" fmla="*/ 6146523 h 6857991"/>
              <a:gd name="connsiteX1277" fmla="*/ 11038671 w 12191984"/>
              <a:gd name="connsiteY1277" fmla="*/ 6145584 h 6857991"/>
              <a:gd name="connsiteX1278" fmla="*/ 11036796 w 12191984"/>
              <a:gd name="connsiteY1278" fmla="*/ 6145584 h 6857991"/>
              <a:gd name="connsiteX1279" fmla="*/ 10989912 w 12191984"/>
              <a:gd name="connsiteY1279" fmla="*/ 6145584 h 6857991"/>
              <a:gd name="connsiteX1280" fmla="*/ 10989912 w 12191984"/>
              <a:gd name="connsiteY1280" fmla="*/ 6099590 h 6857991"/>
              <a:gd name="connsiteX1281" fmla="*/ 11039609 w 12191984"/>
              <a:gd name="connsiteY1281" fmla="*/ 6099590 h 6857991"/>
              <a:gd name="connsiteX1282" fmla="*/ 11041484 w 12191984"/>
              <a:gd name="connsiteY1282" fmla="*/ 6099590 h 6857991"/>
              <a:gd name="connsiteX1283" fmla="*/ 11042422 w 12191984"/>
              <a:gd name="connsiteY1283" fmla="*/ 6098652 h 6857991"/>
              <a:gd name="connsiteX1284" fmla="*/ 11043360 w 12191984"/>
              <a:gd name="connsiteY1284" fmla="*/ 6095836 h 6857991"/>
              <a:gd name="connsiteX1285" fmla="*/ 11043360 w 12191984"/>
              <a:gd name="connsiteY1285" fmla="*/ 6092081 h 6857991"/>
              <a:gd name="connsiteX1286" fmla="*/ 11044297 w 12191984"/>
              <a:gd name="connsiteY1286" fmla="*/ 6088327 h 6857991"/>
              <a:gd name="connsiteX1287" fmla="*/ 11043360 w 12191984"/>
              <a:gd name="connsiteY1287" fmla="*/ 6085511 h 6857991"/>
              <a:gd name="connsiteX1288" fmla="*/ 11042422 w 12191984"/>
              <a:gd name="connsiteY1288" fmla="*/ 6084572 h 6857991"/>
              <a:gd name="connsiteX1289" fmla="*/ 11040547 w 12191984"/>
              <a:gd name="connsiteY1289" fmla="*/ 6084572 h 6857991"/>
              <a:gd name="connsiteX1290" fmla="*/ 9831896 w 12191984"/>
              <a:gd name="connsiteY1290" fmla="*/ 6084572 h 6857991"/>
              <a:gd name="connsiteX1291" fmla="*/ 9829083 w 12191984"/>
              <a:gd name="connsiteY1291" fmla="*/ 6085511 h 6857991"/>
              <a:gd name="connsiteX1292" fmla="*/ 9828145 w 12191984"/>
              <a:gd name="connsiteY1292" fmla="*/ 6087388 h 6857991"/>
              <a:gd name="connsiteX1293" fmla="*/ 9829083 w 12191984"/>
              <a:gd name="connsiteY1293" fmla="*/ 6091143 h 6857991"/>
              <a:gd name="connsiteX1294" fmla="*/ 9874091 w 12191984"/>
              <a:gd name="connsiteY1294" fmla="*/ 6216921 h 6857991"/>
              <a:gd name="connsiteX1295" fmla="*/ 9875028 w 12191984"/>
              <a:gd name="connsiteY1295" fmla="*/ 6218798 h 6857991"/>
              <a:gd name="connsiteX1296" fmla="*/ 9875966 w 12191984"/>
              <a:gd name="connsiteY1296" fmla="*/ 6219737 h 6857991"/>
              <a:gd name="connsiteX1297" fmla="*/ 9877841 w 12191984"/>
              <a:gd name="connsiteY1297" fmla="*/ 6220676 h 6857991"/>
              <a:gd name="connsiteX1298" fmla="*/ 9879717 w 12191984"/>
              <a:gd name="connsiteY1298" fmla="*/ 6221614 h 6857991"/>
              <a:gd name="connsiteX1299" fmla="*/ 9882530 w 12191984"/>
              <a:gd name="connsiteY1299" fmla="*/ 6221614 h 6857991"/>
              <a:gd name="connsiteX1300" fmla="*/ 9886280 w 12191984"/>
              <a:gd name="connsiteY1300" fmla="*/ 6221614 h 6857991"/>
              <a:gd name="connsiteX1301" fmla="*/ 9890969 w 12191984"/>
              <a:gd name="connsiteY1301" fmla="*/ 6221614 h 6857991"/>
              <a:gd name="connsiteX1302" fmla="*/ 9894719 w 12191984"/>
              <a:gd name="connsiteY1302" fmla="*/ 6220676 h 6857991"/>
              <a:gd name="connsiteX1303" fmla="*/ 9896595 w 12191984"/>
              <a:gd name="connsiteY1303" fmla="*/ 6219737 h 6857991"/>
              <a:gd name="connsiteX1304" fmla="*/ 9897532 w 12191984"/>
              <a:gd name="connsiteY1304" fmla="*/ 6217860 h 6857991"/>
              <a:gd name="connsiteX1305" fmla="*/ 9944415 w 12191984"/>
              <a:gd name="connsiteY1305" fmla="*/ 6091143 h 6857991"/>
              <a:gd name="connsiteX1306" fmla="*/ 9945353 w 12191984"/>
              <a:gd name="connsiteY1306" fmla="*/ 6087388 h 6857991"/>
              <a:gd name="connsiteX1307" fmla="*/ 9944415 w 12191984"/>
              <a:gd name="connsiteY1307" fmla="*/ 6085511 h 6857991"/>
              <a:gd name="connsiteX1308" fmla="*/ 9941603 w 12191984"/>
              <a:gd name="connsiteY1308" fmla="*/ 6084572 h 6857991"/>
              <a:gd name="connsiteX1309" fmla="*/ 9935977 w 12191984"/>
              <a:gd name="connsiteY1309" fmla="*/ 6084572 h 6857991"/>
              <a:gd name="connsiteX1310" fmla="*/ 9931288 w 12191984"/>
              <a:gd name="connsiteY1310" fmla="*/ 6084572 h 6857991"/>
              <a:gd name="connsiteX1311" fmla="*/ 9928475 w 12191984"/>
              <a:gd name="connsiteY1311" fmla="*/ 6085511 h 6857991"/>
              <a:gd name="connsiteX1312" fmla="*/ 9926600 w 12191984"/>
              <a:gd name="connsiteY1312" fmla="*/ 6086449 h 6857991"/>
              <a:gd name="connsiteX1313" fmla="*/ 9925662 w 12191984"/>
              <a:gd name="connsiteY1313" fmla="*/ 6088327 h 6857991"/>
              <a:gd name="connsiteX1314" fmla="*/ 9887218 w 12191984"/>
              <a:gd name="connsiteY1314" fmla="*/ 6202841 h 6857991"/>
              <a:gd name="connsiteX1315" fmla="*/ 9847836 w 12191984"/>
              <a:gd name="connsiteY1315" fmla="*/ 6088327 h 6857991"/>
              <a:gd name="connsiteX1316" fmla="*/ 9846898 w 12191984"/>
              <a:gd name="connsiteY1316" fmla="*/ 6086449 h 6857991"/>
              <a:gd name="connsiteX1317" fmla="*/ 9845023 w 12191984"/>
              <a:gd name="connsiteY1317" fmla="*/ 6085511 h 6857991"/>
              <a:gd name="connsiteX1318" fmla="*/ 9842210 w 12191984"/>
              <a:gd name="connsiteY1318" fmla="*/ 6084572 h 6857991"/>
              <a:gd name="connsiteX1319" fmla="*/ 9837522 w 12191984"/>
              <a:gd name="connsiteY1319" fmla="*/ 6084572 h 6857991"/>
              <a:gd name="connsiteX1320" fmla="*/ 9831896 w 12191984"/>
              <a:gd name="connsiteY1320" fmla="*/ 6084572 h 6857991"/>
              <a:gd name="connsiteX1321" fmla="*/ 8031579 w 12191984"/>
              <a:gd name="connsiteY1321" fmla="*/ 6083634 h 6857991"/>
              <a:gd name="connsiteX1322" fmla="*/ 8026890 w 12191984"/>
              <a:gd name="connsiteY1322" fmla="*/ 6085511 h 6857991"/>
              <a:gd name="connsiteX1323" fmla="*/ 8025015 w 12191984"/>
              <a:gd name="connsiteY1323" fmla="*/ 6091143 h 6857991"/>
              <a:gd name="connsiteX1324" fmla="*/ 8025015 w 12191984"/>
              <a:gd name="connsiteY1324" fmla="*/ 6213167 h 6857991"/>
              <a:gd name="connsiteX1325" fmla="*/ 8026890 w 12191984"/>
              <a:gd name="connsiteY1325" fmla="*/ 6218799 h 6857991"/>
              <a:gd name="connsiteX1326" fmla="*/ 8031579 w 12191984"/>
              <a:gd name="connsiteY1326" fmla="*/ 6220676 h 6857991"/>
              <a:gd name="connsiteX1327" fmla="*/ 8097215 w 12191984"/>
              <a:gd name="connsiteY1327" fmla="*/ 6220676 h 6857991"/>
              <a:gd name="connsiteX1328" fmla="*/ 8099090 w 12191984"/>
              <a:gd name="connsiteY1328" fmla="*/ 6220676 h 6857991"/>
              <a:gd name="connsiteX1329" fmla="*/ 8100028 w 12191984"/>
              <a:gd name="connsiteY1329" fmla="*/ 6219738 h 6857991"/>
              <a:gd name="connsiteX1330" fmla="*/ 8100966 w 12191984"/>
              <a:gd name="connsiteY1330" fmla="*/ 6216922 h 6857991"/>
              <a:gd name="connsiteX1331" fmla="*/ 8100966 w 12191984"/>
              <a:gd name="connsiteY1331" fmla="*/ 6213167 h 6857991"/>
              <a:gd name="connsiteX1332" fmla="*/ 8100966 w 12191984"/>
              <a:gd name="connsiteY1332" fmla="*/ 6205658 h 6857991"/>
              <a:gd name="connsiteX1333" fmla="*/ 8100028 w 12191984"/>
              <a:gd name="connsiteY1333" fmla="*/ 6203781 h 6857991"/>
              <a:gd name="connsiteX1334" fmla="*/ 8099090 w 12191984"/>
              <a:gd name="connsiteY1334" fmla="*/ 6202842 h 6857991"/>
              <a:gd name="connsiteX1335" fmla="*/ 8097215 w 12191984"/>
              <a:gd name="connsiteY1335" fmla="*/ 6202842 h 6857991"/>
              <a:gd name="connsiteX1336" fmla="*/ 8042831 w 12191984"/>
              <a:gd name="connsiteY1336" fmla="*/ 6202842 h 6857991"/>
              <a:gd name="connsiteX1337" fmla="*/ 8042831 w 12191984"/>
              <a:gd name="connsiteY1337" fmla="*/ 6154032 h 6857991"/>
              <a:gd name="connsiteX1338" fmla="*/ 8088776 w 12191984"/>
              <a:gd name="connsiteY1338" fmla="*/ 6154032 h 6857991"/>
              <a:gd name="connsiteX1339" fmla="*/ 8090652 w 12191984"/>
              <a:gd name="connsiteY1339" fmla="*/ 6154032 h 6857991"/>
              <a:gd name="connsiteX1340" fmla="*/ 8091589 w 12191984"/>
              <a:gd name="connsiteY1340" fmla="*/ 6153094 h 6857991"/>
              <a:gd name="connsiteX1341" fmla="*/ 8092527 w 12191984"/>
              <a:gd name="connsiteY1341" fmla="*/ 6151217 h 6857991"/>
              <a:gd name="connsiteX1342" fmla="*/ 8092527 w 12191984"/>
              <a:gd name="connsiteY1342" fmla="*/ 6148401 h 6857991"/>
              <a:gd name="connsiteX1343" fmla="*/ 8092527 w 12191984"/>
              <a:gd name="connsiteY1343" fmla="*/ 6144646 h 6857991"/>
              <a:gd name="connsiteX1344" fmla="*/ 8091589 w 12191984"/>
              <a:gd name="connsiteY1344" fmla="*/ 6142769 h 6857991"/>
              <a:gd name="connsiteX1345" fmla="*/ 8090652 w 12191984"/>
              <a:gd name="connsiteY1345" fmla="*/ 6141830 h 6857991"/>
              <a:gd name="connsiteX1346" fmla="*/ 8088776 w 12191984"/>
              <a:gd name="connsiteY1346" fmla="*/ 6140891 h 6857991"/>
              <a:gd name="connsiteX1347" fmla="*/ 8042831 w 12191984"/>
              <a:gd name="connsiteY1347" fmla="*/ 6140891 h 6857991"/>
              <a:gd name="connsiteX1348" fmla="*/ 8042831 w 12191984"/>
              <a:gd name="connsiteY1348" fmla="*/ 6097714 h 6857991"/>
              <a:gd name="connsiteX1349" fmla="*/ 8096277 w 12191984"/>
              <a:gd name="connsiteY1349" fmla="*/ 6097714 h 6857991"/>
              <a:gd name="connsiteX1350" fmla="*/ 8098153 w 12191984"/>
              <a:gd name="connsiteY1350" fmla="*/ 6097714 h 6857991"/>
              <a:gd name="connsiteX1351" fmla="*/ 8099090 w 12191984"/>
              <a:gd name="connsiteY1351" fmla="*/ 6096775 h 6857991"/>
              <a:gd name="connsiteX1352" fmla="*/ 8100028 w 12191984"/>
              <a:gd name="connsiteY1352" fmla="*/ 6094898 h 6857991"/>
              <a:gd name="connsiteX1353" fmla="*/ 8100028 w 12191984"/>
              <a:gd name="connsiteY1353" fmla="*/ 6091143 h 6857991"/>
              <a:gd name="connsiteX1354" fmla="*/ 8100028 w 12191984"/>
              <a:gd name="connsiteY1354" fmla="*/ 6087389 h 6857991"/>
              <a:gd name="connsiteX1355" fmla="*/ 8099090 w 12191984"/>
              <a:gd name="connsiteY1355" fmla="*/ 6084573 h 6857991"/>
              <a:gd name="connsiteX1356" fmla="*/ 8098153 w 12191984"/>
              <a:gd name="connsiteY1356" fmla="*/ 6083634 h 6857991"/>
              <a:gd name="connsiteX1357" fmla="*/ 8096277 w 12191984"/>
              <a:gd name="connsiteY1357" fmla="*/ 6083634 h 6857991"/>
              <a:gd name="connsiteX1358" fmla="*/ 9971608 w 12191984"/>
              <a:gd name="connsiteY1358" fmla="*/ 6080818 h 6857991"/>
              <a:gd name="connsiteX1359" fmla="*/ 9963169 w 12191984"/>
              <a:gd name="connsiteY1359" fmla="*/ 6082695 h 6857991"/>
              <a:gd name="connsiteX1360" fmla="*/ 9961294 w 12191984"/>
              <a:gd name="connsiteY1360" fmla="*/ 6091143 h 6857991"/>
              <a:gd name="connsiteX1361" fmla="*/ 9963169 w 12191984"/>
              <a:gd name="connsiteY1361" fmla="*/ 6099591 h 6857991"/>
              <a:gd name="connsiteX1362" fmla="*/ 9971608 w 12191984"/>
              <a:gd name="connsiteY1362" fmla="*/ 6101468 h 6857991"/>
              <a:gd name="connsiteX1363" fmla="*/ 9980047 w 12191984"/>
              <a:gd name="connsiteY1363" fmla="*/ 6099591 h 6857991"/>
              <a:gd name="connsiteX1364" fmla="*/ 9981922 w 12191984"/>
              <a:gd name="connsiteY1364" fmla="*/ 6091143 h 6857991"/>
              <a:gd name="connsiteX1365" fmla="*/ 9980047 w 12191984"/>
              <a:gd name="connsiteY1365" fmla="*/ 6082695 h 6857991"/>
              <a:gd name="connsiteX1366" fmla="*/ 9971608 w 12191984"/>
              <a:gd name="connsiteY1366" fmla="*/ 6080818 h 6857991"/>
              <a:gd name="connsiteX1367" fmla="*/ 9081764 w 12191984"/>
              <a:gd name="connsiteY1367" fmla="*/ 6080818 h 6857991"/>
              <a:gd name="connsiteX1368" fmla="*/ 9073325 w 12191984"/>
              <a:gd name="connsiteY1368" fmla="*/ 6082695 h 6857991"/>
              <a:gd name="connsiteX1369" fmla="*/ 9071450 w 12191984"/>
              <a:gd name="connsiteY1369" fmla="*/ 6091143 h 6857991"/>
              <a:gd name="connsiteX1370" fmla="*/ 9073325 w 12191984"/>
              <a:gd name="connsiteY1370" fmla="*/ 6099591 h 6857991"/>
              <a:gd name="connsiteX1371" fmla="*/ 9081764 w 12191984"/>
              <a:gd name="connsiteY1371" fmla="*/ 6101468 h 6857991"/>
              <a:gd name="connsiteX1372" fmla="*/ 9090203 w 12191984"/>
              <a:gd name="connsiteY1372" fmla="*/ 6099591 h 6857991"/>
              <a:gd name="connsiteX1373" fmla="*/ 9092078 w 12191984"/>
              <a:gd name="connsiteY1373" fmla="*/ 6091143 h 6857991"/>
              <a:gd name="connsiteX1374" fmla="*/ 9090203 w 12191984"/>
              <a:gd name="connsiteY1374" fmla="*/ 6082695 h 6857991"/>
              <a:gd name="connsiteX1375" fmla="*/ 9081764 w 12191984"/>
              <a:gd name="connsiteY1375" fmla="*/ 6080818 h 6857991"/>
              <a:gd name="connsiteX1376" fmla="*/ 8535105 w 12191984"/>
              <a:gd name="connsiteY1376" fmla="*/ 6080818 h 6857991"/>
              <a:gd name="connsiteX1377" fmla="*/ 8526666 w 12191984"/>
              <a:gd name="connsiteY1377" fmla="*/ 6082695 h 6857991"/>
              <a:gd name="connsiteX1378" fmla="*/ 8524791 w 12191984"/>
              <a:gd name="connsiteY1378" fmla="*/ 6091143 h 6857991"/>
              <a:gd name="connsiteX1379" fmla="*/ 8526666 w 12191984"/>
              <a:gd name="connsiteY1379" fmla="*/ 6099591 h 6857991"/>
              <a:gd name="connsiteX1380" fmla="*/ 8535105 w 12191984"/>
              <a:gd name="connsiteY1380" fmla="*/ 6101468 h 6857991"/>
              <a:gd name="connsiteX1381" fmla="*/ 8543544 w 12191984"/>
              <a:gd name="connsiteY1381" fmla="*/ 6099591 h 6857991"/>
              <a:gd name="connsiteX1382" fmla="*/ 8545420 w 12191984"/>
              <a:gd name="connsiteY1382" fmla="*/ 6091143 h 6857991"/>
              <a:gd name="connsiteX1383" fmla="*/ 8543544 w 12191984"/>
              <a:gd name="connsiteY1383" fmla="*/ 6082695 h 6857991"/>
              <a:gd name="connsiteX1384" fmla="*/ 8535105 w 12191984"/>
              <a:gd name="connsiteY1384" fmla="*/ 6080818 h 6857991"/>
              <a:gd name="connsiteX1385" fmla="*/ 10812694 w 12191984"/>
              <a:gd name="connsiteY1385" fmla="*/ 6075186 h 6857991"/>
              <a:gd name="connsiteX1386" fmla="*/ 10809880 w 12191984"/>
              <a:gd name="connsiteY1386" fmla="*/ 6076125 h 6857991"/>
              <a:gd name="connsiteX1387" fmla="*/ 10808943 w 12191984"/>
              <a:gd name="connsiteY1387" fmla="*/ 6077063 h 6857991"/>
              <a:gd name="connsiteX1388" fmla="*/ 10808943 w 12191984"/>
              <a:gd name="connsiteY1388" fmla="*/ 6078941 h 6857991"/>
              <a:gd name="connsiteX1389" fmla="*/ 10808943 w 12191984"/>
              <a:gd name="connsiteY1389" fmla="*/ 6219738 h 6857991"/>
              <a:gd name="connsiteX1390" fmla="*/ 10808943 w 12191984"/>
              <a:gd name="connsiteY1390" fmla="*/ 6221615 h 6857991"/>
              <a:gd name="connsiteX1391" fmla="*/ 10809880 w 12191984"/>
              <a:gd name="connsiteY1391" fmla="*/ 6222553 h 6857991"/>
              <a:gd name="connsiteX1392" fmla="*/ 10812694 w 12191984"/>
              <a:gd name="connsiteY1392" fmla="*/ 6223492 h 6857991"/>
              <a:gd name="connsiteX1393" fmla="*/ 10816444 w 12191984"/>
              <a:gd name="connsiteY1393" fmla="*/ 6223492 h 6857991"/>
              <a:gd name="connsiteX1394" fmla="*/ 10821133 w 12191984"/>
              <a:gd name="connsiteY1394" fmla="*/ 6223492 h 6857991"/>
              <a:gd name="connsiteX1395" fmla="*/ 10823945 w 12191984"/>
              <a:gd name="connsiteY1395" fmla="*/ 6222553 h 6857991"/>
              <a:gd name="connsiteX1396" fmla="*/ 10824883 w 12191984"/>
              <a:gd name="connsiteY1396" fmla="*/ 6221615 h 6857991"/>
              <a:gd name="connsiteX1397" fmla="*/ 10824883 w 12191984"/>
              <a:gd name="connsiteY1397" fmla="*/ 6219738 h 6857991"/>
              <a:gd name="connsiteX1398" fmla="*/ 10824883 w 12191984"/>
              <a:gd name="connsiteY1398" fmla="*/ 6153094 h 6857991"/>
              <a:gd name="connsiteX1399" fmla="*/ 10838948 w 12191984"/>
              <a:gd name="connsiteY1399" fmla="*/ 6139014 h 6857991"/>
              <a:gd name="connsiteX1400" fmla="*/ 10852075 w 12191984"/>
              <a:gd name="connsiteY1400" fmla="*/ 6134321 h 6857991"/>
              <a:gd name="connsiteX1401" fmla="*/ 10861452 w 12191984"/>
              <a:gd name="connsiteY1401" fmla="*/ 6136198 h 6857991"/>
              <a:gd name="connsiteX1402" fmla="*/ 10868016 w 12191984"/>
              <a:gd name="connsiteY1402" fmla="*/ 6141830 h 6857991"/>
              <a:gd name="connsiteX1403" fmla="*/ 10871767 w 12191984"/>
              <a:gd name="connsiteY1403" fmla="*/ 6150278 h 6857991"/>
              <a:gd name="connsiteX1404" fmla="*/ 10872704 w 12191984"/>
              <a:gd name="connsiteY1404" fmla="*/ 6163419 h 6857991"/>
              <a:gd name="connsiteX1405" fmla="*/ 10872704 w 12191984"/>
              <a:gd name="connsiteY1405" fmla="*/ 6218799 h 6857991"/>
              <a:gd name="connsiteX1406" fmla="*/ 10872704 w 12191984"/>
              <a:gd name="connsiteY1406" fmla="*/ 6220676 h 6857991"/>
              <a:gd name="connsiteX1407" fmla="*/ 10873642 w 12191984"/>
              <a:gd name="connsiteY1407" fmla="*/ 6221615 h 6857991"/>
              <a:gd name="connsiteX1408" fmla="*/ 10876455 w 12191984"/>
              <a:gd name="connsiteY1408" fmla="*/ 6222553 h 6857991"/>
              <a:gd name="connsiteX1409" fmla="*/ 10881143 w 12191984"/>
              <a:gd name="connsiteY1409" fmla="*/ 6222553 h 6857991"/>
              <a:gd name="connsiteX1410" fmla="*/ 10885832 w 12191984"/>
              <a:gd name="connsiteY1410" fmla="*/ 6222553 h 6857991"/>
              <a:gd name="connsiteX1411" fmla="*/ 10888645 w 12191984"/>
              <a:gd name="connsiteY1411" fmla="*/ 6221615 h 6857991"/>
              <a:gd name="connsiteX1412" fmla="*/ 10889582 w 12191984"/>
              <a:gd name="connsiteY1412" fmla="*/ 6220676 h 6857991"/>
              <a:gd name="connsiteX1413" fmla="*/ 10889582 w 12191984"/>
              <a:gd name="connsiteY1413" fmla="*/ 6218799 h 6857991"/>
              <a:gd name="connsiteX1414" fmla="*/ 10888645 w 12191984"/>
              <a:gd name="connsiteY1414" fmla="*/ 6218799 h 6857991"/>
              <a:gd name="connsiteX1415" fmla="*/ 10888645 w 12191984"/>
              <a:gd name="connsiteY1415" fmla="*/ 6161541 h 6857991"/>
              <a:gd name="connsiteX1416" fmla="*/ 10886769 w 12191984"/>
              <a:gd name="connsiteY1416" fmla="*/ 6143707 h 6857991"/>
              <a:gd name="connsiteX1417" fmla="*/ 10881143 w 12191984"/>
              <a:gd name="connsiteY1417" fmla="*/ 6131505 h 6857991"/>
              <a:gd name="connsiteX1418" fmla="*/ 10870829 w 12191984"/>
              <a:gd name="connsiteY1418" fmla="*/ 6123057 h 6857991"/>
              <a:gd name="connsiteX1419" fmla="*/ 10854889 w 12191984"/>
              <a:gd name="connsiteY1419" fmla="*/ 6120241 h 6857991"/>
              <a:gd name="connsiteX1420" fmla="*/ 10839886 w 12191984"/>
              <a:gd name="connsiteY1420" fmla="*/ 6123996 h 6857991"/>
              <a:gd name="connsiteX1421" fmla="*/ 10824883 w 12191984"/>
              <a:gd name="connsiteY1421" fmla="*/ 6136198 h 6857991"/>
              <a:gd name="connsiteX1422" fmla="*/ 10824883 w 12191984"/>
              <a:gd name="connsiteY1422" fmla="*/ 6078941 h 6857991"/>
              <a:gd name="connsiteX1423" fmla="*/ 10824883 w 12191984"/>
              <a:gd name="connsiteY1423" fmla="*/ 6077063 h 6857991"/>
              <a:gd name="connsiteX1424" fmla="*/ 10823945 w 12191984"/>
              <a:gd name="connsiteY1424" fmla="*/ 6076125 h 6857991"/>
              <a:gd name="connsiteX1425" fmla="*/ 10821133 w 12191984"/>
              <a:gd name="connsiteY1425" fmla="*/ 6075186 h 6857991"/>
              <a:gd name="connsiteX1426" fmla="*/ 10816444 w 12191984"/>
              <a:gd name="connsiteY1426" fmla="*/ 6075186 h 6857991"/>
              <a:gd name="connsiteX1427" fmla="*/ 10812694 w 12191984"/>
              <a:gd name="connsiteY1427" fmla="*/ 6075186 h 6857991"/>
              <a:gd name="connsiteX1428" fmla="*/ 9228978 w 12191984"/>
              <a:gd name="connsiteY1428" fmla="*/ 6075186 h 6857991"/>
              <a:gd name="connsiteX1429" fmla="*/ 9226165 w 12191984"/>
              <a:gd name="connsiteY1429" fmla="*/ 6076125 h 6857991"/>
              <a:gd name="connsiteX1430" fmla="*/ 9225227 w 12191984"/>
              <a:gd name="connsiteY1430" fmla="*/ 6077063 h 6857991"/>
              <a:gd name="connsiteX1431" fmla="*/ 9225227 w 12191984"/>
              <a:gd name="connsiteY1431" fmla="*/ 6078941 h 6857991"/>
              <a:gd name="connsiteX1432" fmla="*/ 9225227 w 12191984"/>
              <a:gd name="connsiteY1432" fmla="*/ 6219738 h 6857991"/>
              <a:gd name="connsiteX1433" fmla="*/ 9225227 w 12191984"/>
              <a:gd name="connsiteY1433" fmla="*/ 6221615 h 6857991"/>
              <a:gd name="connsiteX1434" fmla="*/ 9226165 w 12191984"/>
              <a:gd name="connsiteY1434" fmla="*/ 6222553 h 6857991"/>
              <a:gd name="connsiteX1435" fmla="*/ 9228978 w 12191984"/>
              <a:gd name="connsiteY1435" fmla="*/ 6223492 h 6857991"/>
              <a:gd name="connsiteX1436" fmla="*/ 9232728 w 12191984"/>
              <a:gd name="connsiteY1436" fmla="*/ 6223492 h 6857991"/>
              <a:gd name="connsiteX1437" fmla="*/ 9237417 w 12191984"/>
              <a:gd name="connsiteY1437" fmla="*/ 6223492 h 6857991"/>
              <a:gd name="connsiteX1438" fmla="*/ 9240230 w 12191984"/>
              <a:gd name="connsiteY1438" fmla="*/ 6222553 h 6857991"/>
              <a:gd name="connsiteX1439" fmla="*/ 9241167 w 12191984"/>
              <a:gd name="connsiteY1439" fmla="*/ 6221615 h 6857991"/>
              <a:gd name="connsiteX1440" fmla="*/ 9241167 w 12191984"/>
              <a:gd name="connsiteY1440" fmla="*/ 6219738 h 6857991"/>
              <a:gd name="connsiteX1441" fmla="*/ 9241167 w 12191984"/>
              <a:gd name="connsiteY1441" fmla="*/ 6153094 h 6857991"/>
              <a:gd name="connsiteX1442" fmla="*/ 9255232 w 12191984"/>
              <a:gd name="connsiteY1442" fmla="*/ 6139014 h 6857991"/>
              <a:gd name="connsiteX1443" fmla="*/ 9268360 w 12191984"/>
              <a:gd name="connsiteY1443" fmla="*/ 6134321 h 6857991"/>
              <a:gd name="connsiteX1444" fmla="*/ 9277736 w 12191984"/>
              <a:gd name="connsiteY1444" fmla="*/ 6136198 h 6857991"/>
              <a:gd name="connsiteX1445" fmla="*/ 9284300 w 12191984"/>
              <a:gd name="connsiteY1445" fmla="*/ 6141830 h 6857991"/>
              <a:gd name="connsiteX1446" fmla="*/ 9288050 w 12191984"/>
              <a:gd name="connsiteY1446" fmla="*/ 6150278 h 6857991"/>
              <a:gd name="connsiteX1447" fmla="*/ 9288988 w 12191984"/>
              <a:gd name="connsiteY1447" fmla="*/ 6163419 h 6857991"/>
              <a:gd name="connsiteX1448" fmla="*/ 9288988 w 12191984"/>
              <a:gd name="connsiteY1448" fmla="*/ 6218799 h 6857991"/>
              <a:gd name="connsiteX1449" fmla="*/ 9288988 w 12191984"/>
              <a:gd name="connsiteY1449" fmla="*/ 6220676 h 6857991"/>
              <a:gd name="connsiteX1450" fmla="*/ 9289926 w 12191984"/>
              <a:gd name="connsiteY1450" fmla="*/ 6221615 h 6857991"/>
              <a:gd name="connsiteX1451" fmla="*/ 9292739 w 12191984"/>
              <a:gd name="connsiteY1451" fmla="*/ 6222553 h 6857991"/>
              <a:gd name="connsiteX1452" fmla="*/ 9297427 w 12191984"/>
              <a:gd name="connsiteY1452" fmla="*/ 6222553 h 6857991"/>
              <a:gd name="connsiteX1453" fmla="*/ 9302115 w 12191984"/>
              <a:gd name="connsiteY1453" fmla="*/ 6222553 h 6857991"/>
              <a:gd name="connsiteX1454" fmla="*/ 9304929 w 12191984"/>
              <a:gd name="connsiteY1454" fmla="*/ 6221615 h 6857991"/>
              <a:gd name="connsiteX1455" fmla="*/ 9305866 w 12191984"/>
              <a:gd name="connsiteY1455" fmla="*/ 6220676 h 6857991"/>
              <a:gd name="connsiteX1456" fmla="*/ 9305866 w 12191984"/>
              <a:gd name="connsiteY1456" fmla="*/ 6218799 h 6857991"/>
              <a:gd name="connsiteX1457" fmla="*/ 9304929 w 12191984"/>
              <a:gd name="connsiteY1457" fmla="*/ 6218799 h 6857991"/>
              <a:gd name="connsiteX1458" fmla="*/ 9304929 w 12191984"/>
              <a:gd name="connsiteY1458" fmla="*/ 6161541 h 6857991"/>
              <a:gd name="connsiteX1459" fmla="*/ 9303053 w 12191984"/>
              <a:gd name="connsiteY1459" fmla="*/ 6143707 h 6857991"/>
              <a:gd name="connsiteX1460" fmla="*/ 9297427 w 12191984"/>
              <a:gd name="connsiteY1460" fmla="*/ 6131505 h 6857991"/>
              <a:gd name="connsiteX1461" fmla="*/ 9287113 w 12191984"/>
              <a:gd name="connsiteY1461" fmla="*/ 6123057 h 6857991"/>
              <a:gd name="connsiteX1462" fmla="*/ 9271173 w 12191984"/>
              <a:gd name="connsiteY1462" fmla="*/ 6120241 h 6857991"/>
              <a:gd name="connsiteX1463" fmla="*/ 9256170 w 12191984"/>
              <a:gd name="connsiteY1463" fmla="*/ 6123996 h 6857991"/>
              <a:gd name="connsiteX1464" fmla="*/ 9241167 w 12191984"/>
              <a:gd name="connsiteY1464" fmla="*/ 6136198 h 6857991"/>
              <a:gd name="connsiteX1465" fmla="*/ 9241167 w 12191984"/>
              <a:gd name="connsiteY1465" fmla="*/ 6078941 h 6857991"/>
              <a:gd name="connsiteX1466" fmla="*/ 9241167 w 12191984"/>
              <a:gd name="connsiteY1466" fmla="*/ 6077063 h 6857991"/>
              <a:gd name="connsiteX1467" fmla="*/ 9240230 w 12191984"/>
              <a:gd name="connsiteY1467" fmla="*/ 6076125 h 6857991"/>
              <a:gd name="connsiteX1468" fmla="*/ 9237417 w 12191984"/>
              <a:gd name="connsiteY1468" fmla="*/ 6075186 h 6857991"/>
              <a:gd name="connsiteX1469" fmla="*/ 9232728 w 12191984"/>
              <a:gd name="connsiteY1469" fmla="*/ 6075186 h 6857991"/>
              <a:gd name="connsiteX1470" fmla="*/ 9228978 w 12191984"/>
              <a:gd name="connsiteY1470" fmla="*/ 6075186 h 6857991"/>
              <a:gd name="connsiteX1471" fmla="*/ 9028317 w 12191984"/>
              <a:gd name="connsiteY1471" fmla="*/ 6074247 h 6857991"/>
              <a:gd name="connsiteX1472" fmla="*/ 9025504 w 12191984"/>
              <a:gd name="connsiteY1472" fmla="*/ 6075186 h 6857991"/>
              <a:gd name="connsiteX1473" fmla="*/ 9023629 w 12191984"/>
              <a:gd name="connsiteY1473" fmla="*/ 6076124 h 6857991"/>
              <a:gd name="connsiteX1474" fmla="*/ 9023629 w 12191984"/>
              <a:gd name="connsiteY1474" fmla="*/ 6078002 h 6857991"/>
              <a:gd name="connsiteX1475" fmla="*/ 9023629 w 12191984"/>
              <a:gd name="connsiteY1475" fmla="*/ 6133382 h 6857991"/>
              <a:gd name="connsiteX1476" fmla="*/ 9009564 w 12191984"/>
              <a:gd name="connsiteY1476" fmla="*/ 6123057 h 6857991"/>
              <a:gd name="connsiteX1477" fmla="*/ 8994561 w 12191984"/>
              <a:gd name="connsiteY1477" fmla="*/ 6119302 h 6857991"/>
              <a:gd name="connsiteX1478" fmla="*/ 8976746 w 12191984"/>
              <a:gd name="connsiteY1478" fmla="*/ 6123057 h 6857991"/>
              <a:gd name="connsiteX1479" fmla="*/ 8963618 w 12191984"/>
              <a:gd name="connsiteY1479" fmla="*/ 6133382 h 6857991"/>
              <a:gd name="connsiteX1480" fmla="*/ 8956117 w 12191984"/>
              <a:gd name="connsiteY1480" fmla="*/ 6150277 h 6857991"/>
              <a:gd name="connsiteX1481" fmla="*/ 8953304 w 12191984"/>
              <a:gd name="connsiteY1481" fmla="*/ 6172805 h 6857991"/>
              <a:gd name="connsiteX1482" fmla="*/ 8955179 w 12191984"/>
              <a:gd name="connsiteY1482" fmla="*/ 6192516 h 6857991"/>
              <a:gd name="connsiteX1483" fmla="*/ 8961743 w 12191984"/>
              <a:gd name="connsiteY1483" fmla="*/ 6208473 h 6857991"/>
              <a:gd name="connsiteX1484" fmla="*/ 8973932 w 12191984"/>
              <a:gd name="connsiteY1484" fmla="*/ 6219737 h 6857991"/>
              <a:gd name="connsiteX1485" fmla="*/ 8991748 w 12191984"/>
              <a:gd name="connsiteY1485" fmla="*/ 6223492 h 6857991"/>
              <a:gd name="connsiteX1486" fmla="*/ 9009564 w 12191984"/>
              <a:gd name="connsiteY1486" fmla="*/ 6218799 h 6857991"/>
              <a:gd name="connsiteX1487" fmla="*/ 9025504 w 12191984"/>
              <a:gd name="connsiteY1487" fmla="*/ 6206596 h 6857991"/>
              <a:gd name="connsiteX1488" fmla="*/ 9025504 w 12191984"/>
              <a:gd name="connsiteY1488" fmla="*/ 6218799 h 6857991"/>
              <a:gd name="connsiteX1489" fmla="*/ 9025504 w 12191984"/>
              <a:gd name="connsiteY1489" fmla="*/ 6220676 h 6857991"/>
              <a:gd name="connsiteX1490" fmla="*/ 9026442 w 12191984"/>
              <a:gd name="connsiteY1490" fmla="*/ 6221614 h 6857991"/>
              <a:gd name="connsiteX1491" fmla="*/ 9029255 w 12191984"/>
              <a:gd name="connsiteY1491" fmla="*/ 6222553 h 6857991"/>
              <a:gd name="connsiteX1492" fmla="*/ 9033006 w 12191984"/>
              <a:gd name="connsiteY1492" fmla="*/ 6222553 h 6857991"/>
              <a:gd name="connsiteX1493" fmla="*/ 9036756 w 12191984"/>
              <a:gd name="connsiteY1493" fmla="*/ 6222553 h 6857991"/>
              <a:gd name="connsiteX1494" fmla="*/ 9039569 w 12191984"/>
              <a:gd name="connsiteY1494" fmla="*/ 6221614 h 6857991"/>
              <a:gd name="connsiteX1495" fmla="*/ 9040507 w 12191984"/>
              <a:gd name="connsiteY1495" fmla="*/ 6220676 h 6857991"/>
              <a:gd name="connsiteX1496" fmla="*/ 9040507 w 12191984"/>
              <a:gd name="connsiteY1496" fmla="*/ 6218799 h 6857991"/>
              <a:gd name="connsiteX1497" fmla="*/ 9042382 w 12191984"/>
              <a:gd name="connsiteY1497" fmla="*/ 6218799 h 6857991"/>
              <a:gd name="connsiteX1498" fmla="*/ 9042382 w 12191984"/>
              <a:gd name="connsiteY1498" fmla="*/ 6078002 h 6857991"/>
              <a:gd name="connsiteX1499" fmla="*/ 9041444 w 12191984"/>
              <a:gd name="connsiteY1499" fmla="*/ 6076124 h 6857991"/>
              <a:gd name="connsiteX1500" fmla="*/ 9039569 w 12191984"/>
              <a:gd name="connsiteY1500" fmla="*/ 6075186 h 6857991"/>
              <a:gd name="connsiteX1501" fmla="*/ 9036756 w 12191984"/>
              <a:gd name="connsiteY1501" fmla="*/ 6074247 h 6857991"/>
              <a:gd name="connsiteX1502" fmla="*/ 9032068 w 12191984"/>
              <a:gd name="connsiteY1502" fmla="*/ 6074247 h 6857991"/>
              <a:gd name="connsiteX1503" fmla="*/ 9028317 w 12191984"/>
              <a:gd name="connsiteY1503" fmla="*/ 6074247 h 6857991"/>
              <a:gd name="connsiteX1504" fmla="*/ 9854400 w 12191984"/>
              <a:gd name="connsiteY1504" fmla="*/ 5955040 h 6857991"/>
              <a:gd name="connsiteX1505" fmla="*/ 9878779 w 12191984"/>
              <a:gd name="connsiteY1505" fmla="*/ 5955978 h 6857991"/>
              <a:gd name="connsiteX1506" fmla="*/ 9891907 w 12191984"/>
              <a:gd name="connsiteY1506" fmla="*/ 5959733 h 6857991"/>
              <a:gd name="connsiteX1507" fmla="*/ 9896595 w 12191984"/>
              <a:gd name="connsiteY1507" fmla="*/ 5969119 h 6857991"/>
              <a:gd name="connsiteX1508" fmla="*/ 9894719 w 12191984"/>
              <a:gd name="connsiteY1508" fmla="*/ 5976628 h 6857991"/>
              <a:gd name="connsiteX1509" fmla="*/ 9890031 w 12191984"/>
              <a:gd name="connsiteY1509" fmla="*/ 5982260 h 6857991"/>
              <a:gd name="connsiteX1510" fmla="*/ 9881592 w 12191984"/>
              <a:gd name="connsiteY1510" fmla="*/ 5986015 h 6857991"/>
              <a:gd name="connsiteX1511" fmla="*/ 9868465 w 12191984"/>
              <a:gd name="connsiteY1511" fmla="*/ 5987892 h 6857991"/>
              <a:gd name="connsiteX1512" fmla="*/ 9848774 w 12191984"/>
              <a:gd name="connsiteY1512" fmla="*/ 5984138 h 6857991"/>
              <a:gd name="connsiteX1513" fmla="*/ 9842210 w 12191984"/>
              <a:gd name="connsiteY1513" fmla="*/ 5973812 h 6857991"/>
              <a:gd name="connsiteX1514" fmla="*/ 9843148 w 12191984"/>
              <a:gd name="connsiteY1514" fmla="*/ 5969119 h 6857991"/>
              <a:gd name="connsiteX1515" fmla="*/ 9845023 w 12191984"/>
              <a:gd name="connsiteY1515" fmla="*/ 5964426 h 6857991"/>
              <a:gd name="connsiteX1516" fmla="*/ 9848774 w 12191984"/>
              <a:gd name="connsiteY1516" fmla="*/ 5959733 h 6857991"/>
              <a:gd name="connsiteX1517" fmla="*/ 9854400 w 12191984"/>
              <a:gd name="connsiteY1517" fmla="*/ 5955040 h 6857991"/>
              <a:gd name="connsiteX1518" fmla="*/ 8073773 w 12191984"/>
              <a:gd name="connsiteY1518" fmla="*/ 5955040 h 6857991"/>
              <a:gd name="connsiteX1519" fmla="*/ 8098153 w 12191984"/>
              <a:gd name="connsiteY1519" fmla="*/ 5955978 h 6857991"/>
              <a:gd name="connsiteX1520" fmla="*/ 8111280 w 12191984"/>
              <a:gd name="connsiteY1520" fmla="*/ 5959733 h 6857991"/>
              <a:gd name="connsiteX1521" fmla="*/ 8115968 w 12191984"/>
              <a:gd name="connsiteY1521" fmla="*/ 5969119 h 6857991"/>
              <a:gd name="connsiteX1522" fmla="*/ 8114093 w 12191984"/>
              <a:gd name="connsiteY1522" fmla="*/ 5976628 h 6857991"/>
              <a:gd name="connsiteX1523" fmla="*/ 8109405 w 12191984"/>
              <a:gd name="connsiteY1523" fmla="*/ 5982260 h 6857991"/>
              <a:gd name="connsiteX1524" fmla="*/ 8100966 w 12191984"/>
              <a:gd name="connsiteY1524" fmla="*/ 5986015 h 6857991"/>
              <a:gd name="connsiteX1525" fmla="*/ 8087838 w 12191984"/>
              <a:gd name="connsiteY1525" fmla="*/ 5987892 h 6857991"/>
              <a:gd name="connsiteX1526" fmla="*/ 8068147 w 12191984"/>
              <a:gd name="connsiteY1526" fmla="*/ 5984138 h 6857991"/>
              <a:gd name="connsiteX1527" fmla="*/ 8061584 w 12191984"/>
              <a:gd name="connsiteY1527" fmla="*/ 5973812 h 6857991"/>
              <a:gd name="connsiteX1528" fmla="*/ 8062521 w 12191984"/>
              <a:gd name="connsiteY1528" fmla="*/ 5969119 h 6857991"/>
              <a:gd name="connsiteX1529" fmla="*/ 8064397 w 12191984"/>
              <a:gd name="connsiteY1529" fmla="*/ 5964426 h 6857991"/>
              <a:gd name="connsiteX1530" fmla="*/ 8068147 w 12191984"/>
              <a:gd name="connsiteY1530" fmla="*/ 5959733 h 6857991"/>
              <a:gd name="connsiteX1531" fmla="*/ 8073773 w 12191984"/>
              <a:gd name="connsiteY1531" fmla="*/ 5955040 h 6857991"/>
              <a:gd name="connsiteX1532" fmla="*/ 11392171 w 12191984"/>
              <a:gd name="connsiteY1532" fmla="*/ 5915616 h 6857991"/>
              <a:gd name="connsiteX1533" fmla="*/ 11407173 w 12191984"/>
              <a:gd name="connsiteY1533" fmla="*/ 5915616 h 6857991"/>
              <a:gd name="connsiteX1534" fmla="*/ 11408111 w 12191984"/>
              <a:gd name="connsiteY1534" fmla="*/ 5915616 h 6857991"/>
              <a:gd name="connsiteX1535" fmla="*/ 11408111 w 12191984"/>
              <a:gd name="connsiteY1535" fmla="*/ 5936266 h 6857991"/>
              <a:gd name="connsiteX1536" fmla="*/ 11395921 w 12191984"/>
              <a:gd name="connsiteY1536" fmla="*/ 5946591 h 6857991"/>
              <a:gd name="connsiteX1537" fmla="*/ 11382794 w 12191984"/>
              <a:gd name="connsiteY1537" fmla="*/ 5950346 h 6857991"/>
              <a:gd name="connsiteX1538" fmla="*/ 11369667 w 12191984"/>
              <a:gd name="connsiteY1538" fmla="*/ 5945653 h 6857991"/>
              <a:gd name="connsiteX1539" fmla="*/ 11364978 w 12191984"/>
              <a:gd name="connsiteY1539" fmla="*/ 5933450 h 6857991"/>
              <a:gd name="connsiteX1540" fmla="*/ 11366854 w 12191984"/>
              <a:gd name="connsiteY1540" fmla="*/ 5925941 h 6857991"/>
              <a:gd name="connsiteX1541" fmla="*/ 11371542 w 12191984"/>
              <a:gd name="connsiteY1541" fmla="*/ 5920309 h 6857991"/>
              <a:gd name="connsiteX1542" fmla="*/ 11379981 w 12191984"/>
              <a:gd name="connsiteY1542" fmla="*/ 5916555 h 6857991"/>
              <a:gd name="connsiteX1543" fmla="*/ 11392171 w 12191984"/>
              <a:gd name="connsiteY1543" fmla="*/ 5915616 h 6857991"/>
              <a:gd name="connsiteX1544" fmla="*/ 10051310 w 12191984"/>
              <a:gd name="connsiteY1544" fmla="*/ 5915616 h 6857991"/>
              <a:gd name="connsiteX1545" fmla="*/ 10066312 w 12191984"/>
              <a:gd name="connsiteY1545" fmla="*/ 5915616 h 6857991"/>
              <a:gd name="connsiteX1546" fmla="*/ 10067250 w 12191984"/>
              <a:gd name="connsiteY1546" fmla="*/ 5915616 h 6857991"/>
              <a:gd name="connsiteX1547" fmla="*/ 10067250 w 12191984"/>
              <a:gd name="connsiteY1547" fmla="*/ 5936266 h 6857991"/>
              <a:gd name="connsiteX1548" fmla="*/ 10055060 w 12191984"/>
              <a:gd name="connsiteY1548" fmla="*/ 5946592 h 6857991"/>
              <a:gd name="connsiteX1549" fmla="*/ 10041933 w 12191984"/>
              <a:gd name="connsiteY1549" fmla="*/ 5950346 h 6857991"/>
              <a:gd name="connsiteX1550" fmla="*/ 10028806 w 12191984"/>
              <a:gd name="connsiteY1550" fmla="*/ 5945653 h 6857991"/>
              <a:gd name="connsiteX1551" fmla="*/ 10024117 w 12191984"/>
              <a:gd name="connsiteY1551" fmla="*/ 5933450 h 6857991"/>
              <a:gd name="connsiteX1552" fmla="*/ 10025993 w 12191984"/>
              <a:gd name="connsiteY1552" fmla="*/ 5925941 h 6857991"/>
              <a:gd name="connsiteX1553" fmla="*/ 10030681 w 12191984"/>
              <a:gd name="connsiteY1553" fmla="*/ 5920309 h 6857991"/>
              <a:gd name="connsiteX1554" fmla="*/ 10039120 w 12191984"/>
              <a:gd name="connsiteY1554" fmla="*/ 5916555 h 6857991"/>
              <a:gd name="connsiteX1555" fmla="*/ 10051310 w 12191984"/>
              <a:gd name="connsiteY1555" fmla="*/ 5915616 h 6857991"/>
              <a:gd name="connsiteX1556" fmla="*/ 9036756 w 12191984"/>
              <a:gd name="connsiteY1556" fmla="*/ 5915616 h 6857991"/>
              <a:gd name="connsiteX1557" fmla="*/ 9051758 w 12191984"/>
              <a:gd name="connsiteY1557" fmla="*/ 5915616 h 6857991"/>
              <a:gd name="connsiteX1558" fmla="*/ 9052696 w 12191984"/>
              <a:gd name="connsiteY1558" fmla="*/ 5915616 h 6857991"/>
              <a:gd name="connsiteX1559" fmla="*/ 9052696 w 12191984"/>
              <a:gd name="connsiteY1559" fmla="*/ 5936266 h 6857991"/>
              <a:gd name="connsiteX1560" fmla="*/ 9040506 w 12191984"/>
              <a:gd name="connsiteY1560" fmla="*/ 5946592 h 6857991"/>
              <a:gd name="connsiteX1561" fmla="*/ 9027379 w 12191984"/>
              <a:gd name="connsiteY1561" fmla="*/ 5950346 h 6857991"/>
              <a:gd name="connsiteX1562" fmla="*/ 9014252 w 12191984"/>
              <a:gd name="connsiteY1562" fmla="*/ 5945653 h 6857991"/>
              <a:gd name="connsiteX1563" fmla="*/ 9009563 w 12191984"/>
              <a:gd name="connsiteY1563" fmla="*/ 5933450 h 6857991"/>
              <a:gd name="connsiteX1564" fmla="*/ 9011438 w 12191984"/>
              <a:gd name="connsiteY1564" fmla="*/ 5925941 h 6857991"/>
              <a:gd name="connsiteX1565" fmla="*/ 9016127 w 12191984"/>
              <a:gd name="connsiteY1565" fmla="*/ 5920309 h 6857991"/>
              <a:gd name="connsiteX1566" fmla="*/ 9024566 w 12191984"/>
              <a:gd name="connsiteY1566" fmla="*/ 5916555 h 6857991"/>
              <a:gd name="connsiteX1567" fmla="*/ 9036756 w 12191984"/>
              <a:gd name="connsiteY1567" fmla="*/ 5915616 h 6857991"/>
              <a:gd name="connsiteX1568" fmla="*/ 7811228 w 12191984"/>
              <a:gd name="connsiteY1568" fmla="*/ 5915616 h 6857991"/>
              <a:gd name="connsiteX1569" fmla="*/ 7826230 w 12191984"/>
              <a:gd name="connsiteY1569" fmla="*/ 5915616 h 6857991"/>
              <a:gd name="connsiteX1570" fmla="*/ 7827168 w 12191984"/>
              <a:gd name="connsiteY1570" fmla="*/ 5915616 h 6857991"/>
              <a:gd name="connsiteX1571" fmla="*/ 7827168 w 12191984"/>
              <a:gd name="connsiteY1571" fmla="*/ 5936266 h 6857991"/>
              <a:gd name="connsiteX1572" fmla="*/ 7814978 w 12191984"/>
              <a:gd name="connsiteY1572" fmla="*/ 5946592 h 6857991"/>
              <a:gd name="connsiteX1573" fmla="*/ 7801851 w 12191984"/>
              <a:gd name="connsiteY1573" fmla="*/ 5950346 h 6857991"/>
              <a:gd name="connsiteX1574" fmla="*/ 7788724 w 12191984"/>
              <a:gd name="connsiteY1574" fmla="*/ 5945653 h 6857991"/>
              <a:gd name="connsiteX1575" fmla="*/ 7784035 w 12191984"/>
              <a:gd name="connsiteY1575" fmla="*/ 5933450 h 6857991"/>
              <a:gd name="connsiteX1576" fmla="*/ 7785911 w 12191984"/>
              <a:gd name="connsiteY1576" fmla="*/ 5925941 h 6857991"/>
              <a:gd name="connsiteX1577" fmla="*/ 7790599 w 12191984"/>
              <a:gd name="connsiteY1577" fmla="*/ 5920309 h 6857991"/>
              <a:gd name="connsiteX1578" fmla="*/ 7799038 w 12191984"/>
              <a:gd name="connsiteY1578" fmla="*/ 5916555 h 6857991"/>
              <a:gd name="connsiteX1579" fmla="*/ 7811228 w 12191984"/>
              <a:gd name="connsiteY1579" fmla="*/ 5915616 h 6857991"/>
              <a:gd name="connsiteX1580" fmla="*/ 9578726 w 12191984"/>
              <a:gd name="connsiteY1580" fmla="*/ 5874316 h 6857991"/>
              <a:gd name="connsiteX1581" fmla="*/ 9589978 w 12191984"/>
              <a:gd name="connsiteY1581" fmla="*/ 5877132 h 6857991"/>
              <a:gd name="connsiteX1582" fmla="*/ 9597479 w 12191984"/>
              <a:gd name="connsiteY1582" fmla="*/ 5885579 h 6857991"/>
              <a:gd name="connsiteX1583" fmla="*/ 9601230 w 12191984"/>
              <a:gd name="connsiteY1583" fmla="*/ 5897782 h 6857991"/>
              <a:gd name="connsiteX1584" fmla="*/ 9602168 w 12191984"/>
              <a:gd name="connsiteY1584" fmla="*/ 5911862 h 6857991"/>
              <a:gd name="connsiteX1585" fmla="*/ 9601230 w 12191984"/>
              <a:gd name="connsiteY1585" fmla="*/ 5924064 h 6857991"/>
              <a:gd name="connsiteX1586" fmla="*/ 9596542 w 12191984"/>
              <a:gd name="connsiteY1586" fmla="*/ 5936266 h 6857991"/>
              <a:gd name="connsiteX1587" fmla="*/ 9589040 w 12191984"/>
              <a:gd name="connsiteY1587" fmla="*/ 5944714 h 6857991"/>
              <a:gd name="connsiteX1588" fmla="*/ 9577789 w 12191984"/>
              <a:gd name="connsiteY1588" fmla="*/ 5947530 h 6857991"/>
              <a:gd name="connsiteX1589" fmla="*/ 9564661 w 12191984"/>
              <a:gd name="connsiteY1589" fmla="*/ 5942837 h 6857991"/>
              <a:gd name="connsiteX1590" fmla="*/ 9550596 w 12191984"/>
              <a:gd name="connsiteY1590" fmla="*/ 5929696 h 6857991"/>
              <a:gd name="connsiteX1591" fmla="*/ 9550596 w 12191984"/>
              <a:gd name="connsiteY1591" fmla="*/ 5892150 h 6857991"/>
              <a:gd name="connsiteX1592" fmla="*/ 9558098 w 12191984"/>
              <a:gd name="connsiteY1592" fmla="*/ 5883702 h 6857991"/>
              <a:gd name="connsiteX1593" fmla="*/ 9565599 w 12191984"/>
              <a:gd name="connsiteY1593" fmla="*/ 5878070 h 6857991"/>
              <a:gd name="connsiteX1594" fmla="*/ 9572163 w 12191984"/>
              <a:gd name="connsiteY1594" fmla="*/ 5875254 h 6857991"/>
              <a:gd name="connsiteX1595" fmla="*/ 9578726 w 12191984"/>
              <a:gd name="connsiteY1595" fmla="*/ 5874316 h 6857991"/>
              <a:gd name="connsiteX1596" fmla="*/ 11085554 w 12191984"/>
              <a:gd name="connsiteY1596" fmla="*/ 5874315 h 6857991"/>
              <a:gd name="connsiteX1597" fmla="*/ 11099619 w 12191984"/>
              <a:gd name="connsiteY1597" fmla="*/ 5879009 h 6857991"/>
              <a:gd name="connsiteX1598" fmla="*/ 11113684 w 12191984"/>
              <a:gd name="connsiteY1598" fmla="*/ 5892150 h 6857991"/>
              <a:gd name="connsiteX1599" fmla="*/ 11112746 w 12191984"/>
              <a:gd name="connsiteY1599" fmla="*/ 5892150 h 6857991"/>
              <a:gd name="connsiteX1600" fmla="*/ 11112746 w 12191984"/>
              <a:gd name="connsiteY1600" fmla="*/ 5929695 h 6857991"/>
              <a:gd name="connsiteX1601" fmla="*/ 11105245 w 12191984"/>
              <a:gd name="connsiteY1601" fmla="*/ 5938143 h 6857991"/>
              <a:gd name="connsiteX1602" fmla="*/ 11097743 w 12191984"/>
              <a:gd name="connsiteY1602" fmla="*/ 5943775 h 6857991"/>
              <a:gd name="connsiteX1603" fmla="*/ 11091180 w 12191984"/>
              <a:gd name="connsiteY1603" fmla="*/ 5946591 h 6857991"/>
              <a:gd name="connsiteX1604" fmla="*/ 11084616 w 12191984"/>
              <a:gd name="connsiteY1604" fmla="*/ 5947530 h 6857991"/>
              <a:gd name="connsiteX1605" fmla="*/ 11073364 w 12191984"/>
              <a:gd name="connsiteY1605" fmla="*/ 5944714 h 6857991"/>
              <a:gd name="connsiteX1606" fmla="*/ 11065863 w 12191984"/>
              <a:gd name="connsiteY1606" fmla="*/ 5936266 h 6857991"/>
              <a:gd name="connsiteX1607" fmla="*/ 11062112 w 12191984"/>
              <a:gd name="connsiteY1607" fmla="*/ 5924064 h 6857991"/>
              <a:gd name="connsiteX1608" fmla="*/ 11061175 w 12191984"/>
              <a:gd name="connsiteY1608" fmla="*/ 5909984 h 6857991"/>
              <a:gd name="connsiteX1609" fmla="*/ 11062112 w 12191984"/>
              <a:gd name="connsiteY1609" fmla="*/ 5896843 h 6857991"/>
              <a:gd name="connsiteX1610" fmla="*/ 11066801 w 12191984"/>
              <a:gd name="connsiteY1610" fmla="*/ 5885579 h 6857991"/>
              <a:gd name="connsiteX1611" fmla="*/ 11074302 w 12191984"/>
              <a:gd name="connsiteY1611" fmla="*/ 5877131 h 6857991"/>
              <a:gd name="connsiteX1612" fmla="*/ 11085554 w 12191984"/>
              <a:gd name="connsiteY1612" fmla="*/ 5874315 h 6857991"/>
              <a:gd name="connsiteX1613" fmla="*/ 10652353 w 12191984"/>
              <a:gd name="connsiteY1613" fmla="*/ 5874315 h 6857991"/>
              <a:gd name="connsiteX1614" fmla="*/ 10666418 w 12191984"/>
              <a:gd name="connsiteY1614" fmla="*/ 5879009 h 6857991"/>
              <a:gd name="connsiteX1615" fmla="*/ 10680483 w 12191984"/>
              <a:gd name="connsiteY1615" fmla="*/ 5892150 h 6857991"/>
              <a:gd name="connsiteX1616" fmla="*/ 10679546 w 12191984"/>
              <a:gd name="connsiteY1616" fmla="*/ 5892150 h 6857991"/>
              <a:gd name="connsiteX1617" fmla="*/ 10679546 w 12191984"/>
              <a:gd name="connsiteY1617" fmla="*/ 5929695 h 6857991"/>
              <a:gd name="connsiteX1618" fmla="*/ 10672044 w 12191984"/>
              <a:gd name="connsiteY1618" fmla="*/ 5938143 h 6857991"/>
              <a:gd name="connsiteX1619" fmla="*/ 10664543 w 12191984"/>
              <a:gd name="connsiteY1619" fmla="*/ 5943775 h 6857991"/>
              <a:gd name="connsiteX1620" fmla="*/ 10657979 w 12191984"/>
              <a:gd name="connsiteY1620" fmla="*/ 5946591 h 6857991"/>
              <a:gd name="connsiteX1621" fmla="*/ 10651416 w 12191984"/>
              <a:gd name="connsiteY1621" fmla="*/ 5947530 h 6857991"/>
              <a:gd name="connsiteX1622" fmla="*/ 10640164 w 12191984"/>
              <a:gd name="connsiteY1622" fmla="*/ 5944714 h 6857991"/>
              <a:gd name="connsiteX1623" fmla="*/ 10632662 w 12191984"/>
              <a:gd name="connsiteY1623" fmla="*/ 5936266 h 6857991"/>
              <a:gd name="connsiteX1624" fmla="*/ 10628912 w 12191984"/>
              <a:gd name="connsiteY1624" fmla="*/ 5924064 h 6857991"/>
              <a:gd name="connsiteX1625" fmla="*/ 10627974 w 12191984"/>
              <a:gd name="connsiteY1625" fmla="*/ 5909984 h 6857991"/>
              <a:gd name="connsiteX1626" fmla="*/ 10628912 w 12191984"/>
              <a:gd name="connsiteY1626" fmla="*/ 5896843 h 6857991"/>
              <a:gd name="connsiteX1627" fmla="*/ 10633600 w 12191984"/>
              <a:gd name="connsiteY1627" fmla="*/ 5885579 h 6857991"/>
              <a:gd name="connsiteX1628" fmla="*/ 10641101 w 12191984"/>
              <a:gd name="connsiteY1628" fmla="*/ 5877131 h 6857991"/>
              <a:gd name="connsiteX1629" fmla="*/ 10652353 w 12191984"/>
              <a:gd name="connsiteY1629" fmla="*/ 5874315 h 6857991"/>
              <a:gd name="connsiteX1630" fmla="*/ 10975847 w 12191984"/>
              <a:gd name="connsiteY1630" fmla="*/ 5873377 h 6857991"/>
              <a:gd name="connsiteX1631" fmla="*/ 10989912 w 12191984"/>
              <a:gd name="connsiteY1631" fmla="*/ 5876193 h 6857991"/>
              <a:gd name="connsiteX1632" fmla="*/ 10999289 w 12191984"/>
              <a:gd name="connsiteY1632" fmla="*/ 5884641 h 6857991"/>
              <a:gd name="connsiteX1633" fmla="*/ 11003977 w 12191984"/>
              <a:gd name="connsiteY1633" fmla="*/ 5896843 h 6857991"/>
              <a:gd name="connsiteX1634" fmla="*/ 11005853 w 12191984"/>
              <a:gd name="connsiteY1634" fmla="*/ 5911861 h 6857991"/>
              <a:gd name="connsiteX1635" fmla="*/ 11003977 w 12191984"/>
              <a:gd name="connsiteY1635" fmla="*/ 5926880 h 6857991"/>
              <a:gd name="connsiteX1636" fmla="*/ 10998351 w 12191984"/>
              <a:gd name="connsiteY1636" fmla="*/ 5939082 h 6857991"/>
              <a:gd name="connsiteX1637" fmla="*/ 10988975 w 12191984"/>
              <a:gd name="connsiteY1637" fmla="*/ 5946591 h 6857991"/>
              <a:gd name="connsiteX1638" fmla="*/ 10975847 w 12191984"/>
              <a:gd name="connsiteY1638" fmla="*/ 5949407 h 6857991"/>
              <a:gd name="connsiteX1639" fmla="*/ 10961782 w 12191984"/>
              <a:gd name="connsiteY1639" fmla="*/ 5946591 h 6857991"/>
              <a:gd name="connsiteX1640" fmla="*/ 10952406 w 12191984"/>
              <a:gd name="connsiteY1640" fmla="*/ 5938143 h 6857991"/>
              <a:gd name="connsiteX1641" fmla="*/ 10947717 w 12191984"/>
              <a:gd name="connsiteY1641" fmla="*/ 5925941 h 6857991"/>
              <a:gd name="connsiteX1642" fmla="*/ 10945842 w 12191984"/>
              <a:gd name="connsiteY1642" fmla="*/ 5910923 h 6857991"/>
              <a:gd name="connsiteX1643" fmla="*/ 10947717 w 12191984"/>
              <a:gd name="connsiteY1643" fmla="*/ 5895904 h 6857991"/>
              <a:gd name="connsiteX1644" fmla="*/ 10953344 w 12191984"/>
              <a:gd name="connsiteY1644" fmla="*/ 5883702 h 6857991"/>
              <a:gd name="connsiteX1645" fmla="*/ 10962720 w 12191984"/>
              <a:gd name="connsiteY1645" fmla="*/ 5876193 h 6857991"/>
              <a:gd name="connsiteX1646" fmla="*/ 10975847 w 12191984"/>
              <a:gd name="connsiteY1646" fmla="*/ 5873377 h 6857991"/>
              <a:gd name="connsiteX1647" fmla="*/ 10547335 w 12191984"/>
              <a:gd name="connsiteY1647" fmla="*/ 5873377 h 6857991"/>
              <a:gd name="connsiteX1648" fmla="*/ 10566088 w 12191984"/>
              <a:gd name="connsiteY1648" fmla="*/ 5880886 h 6857991"/>
              <a:gd name="connsiteX1649" fmla="*/ 10572652 w 12191984"/>
              <a:gd name="connsiteY1649" fmla="*/ 5902475 h 6857991"/>
              <a:gd name="connsiteX1650" fmla="*/ 10572652 w 12191984"/>
              <a:gd name="connsiteY1650" fmla="*/ 5903413 h 6857991"/>
              <a:gd name="connsiteX1651" fmla="*/ 10521080 w 12191984"/>
              <a:gd name="connsiteY1651" fmla="*/ 5903413 h 6857991"/>
              <a:gd name="connsiteX1652" fmla="*/ 10522956 w 12191984"/>
              <a:gd name="connsiteY1652" fmla="*/ 5892150 h 6857991"/>
              <a:gd name="connsiteX1653" fmla="*/ 10527644 w 12191984"/>
              <a:gd name="connsiteY1653" fmla="*/ 5882763 h 6857991"/>
              <a:gd name="connsiteX1654" fmla="*/ 10536083 w 12191984"/>
              <a:gd name="connsiteY1654" fmla="*/ 5876193 h 6857991"/>
              <a:gd name="connsiteX1655" fmla="*/ 10547335 w 12191984"/>
              <a:gd name="connsiteY1655" fmla="*/ 5873377 h 6857991"/>
              <a:gd name="connsiteX1656" fmla="*/ 9761572 w 12191984"/>
              <a:gd name="connsiteY1656" fmla="*/ 5873377 h 6857991"/>
              <a:gd name="connsiteX1657" fmla="*/ 9775637 w 12191984"/>
              <a:gd name="connsiteY1657" fmla="*/ 5876193 h 6857991"/>
              <a:gd name="connsiteX1658" fmla="*/ 9785013 w 12191984"/>
              <a:gd name="connsiteY1658" fmla="*/ 5884640 h 6857991"/>
              <a:gd name="connsiteX1659" fmla="*/ 9789701 w 12191984"/>
              <a:gd name="connsiteY1659" fmla="*/ 5896843 h 6857991"/>
              <a:gd name="connsiteX1660" fmla="*/ 9791577 w 12191984"/>
              <a:gd name="connsiteY1660" fmla="*/ 5911861 h 6857991"/>
              <a:gd name="connsiteX1661" fmla="*/ 9789701 w 12191984"/>
              <a:gd name="connsiteY1661" fmla="*/ 5926880 h 6857991"/>
              <a:gd name="connsiteX1662" fmla="*/ 9784076 w 12191984"/>
              <a:gd name="connsiteY1662" fmla="*/ 5939082 h 6857991"/>
              <a:gd name="connsiteX1663" fmla="*/ 9774699 w 12191984"/>
              <a:gd name="connsiteY1663" fmla="*/ 5946591 h 6857991"/>
              <a:gd name="connsiteX1664" fmla="*/ 9761572 w 12191984"/>
              <a:gd name="connsiteY1664" fmla="*/ 5949407 h 6857991"/>
              <a:gd name="connsiteX1665" fmla="*/ 9747507 w 12191984"/>
              <a:gd name="connsiteY1665" fmla="*/ 5946591 h 6857991"/>
              <a:gd name="connsiteX1666" fmla="*/ 9738130 w 12191984"/>
              <a:gd name="connsiteY1666" fmla="*/ 5938143 h 6857991"/>
              <a:gd name="connsiteX1667" fmla="*/ 9733442 w 12191984"/>
              <a:gd name="connsiteY1667" fmla="*/ 5925941 h 6857991"/>
              <a:gd name="connsiteX1668" fmla="*/ 9731566 w 12191984"/>
              <a:gd name="connsiteY1668" fmla="*/ 5910923 h 6857991"/>
              <a:gd name="connsiteX1669" fmla="*/ 9733442 w 12191984"/>
              <a:gd name="connsiteY1669" fmla="*/ 5895904 h 6857991"/>
              <a:gd name="connsiteX1670" fmla="*/ 9739068 w 12191984"/>
              <a:gd name="connsiteY1670" fmla="*/ 5883702 h 6857991"/>
              <a:gd name="connsiteX1671" fmla="*/ 9748444 w 12191984"/>
              <a:gd name="connsiteY1671" fmla="*/ 5876193 h 6857991"/>
              <a:gd name="connsiteX1672" fmla="*/ 9761572 w 12191984"/>
              <a:gd name="connsiteY1672" fmla="*/ 5873377 h 6857991"/>
              <a:gd name="connsiteX1673" fmla="*/ 9261795 w 12191984"/>
              <a:gd name="connsiteY1673" fmla="*/ 5873377 h 6857991"/>
              <a:gd name="connsiteX1674" fmla="*/ 9275860 w 12191984"/>
              <a:gd name="connsiteY1674" fmla="*/ 5876193 h 6857991"/>
              <a:gd name="connsiteX1675" fmla="*/ 9285237 w 12191984"/>
              <a:gd name="connsiteY1675" fmla="*/ 5884640 h 6857991"/>
              <a:gd name="connsiteX1676" fmla="*/ 9289925 w 12191984"/>
              <a:gd name="connsiteY1676" fmla="*/ 5896843 h 6857991"/>
              <a:gd name="connsiteX1677" fmla="*/ 9291801 w 12191984"/>
              <a:gd name="connsiteY1677" fmla="*/ 5911861 h 6857991"/>
              <a:gd name="connsiteX1678" fmla="*/ 9289925 w 12191984"/>
              <a:gd name="connsiteY1678" fmla="*/ 5926880 h 6857991"/>
              <a:gd name="connsiteX1679" fmla="*/ 9284299 w 12191984"/>
              <a:gd name="connsiteY1679" fmla="*/ 5939082 h 6857991"/>
              <a:gd name="connsiteX1680" fmla="*/ 9274923 w 12191984"/>
              <a:gd name="connsiteY1680" fmla="*/ 5946591 h 6857991"/>
              <a:gd name="connsiteX1681" fmla="*/ 9261795 w 12191984"/>
              <a:gd name="connsiteY1681" fmla="*/ 5949407 h 6857991"/>
              <a:gd name="connsiteX1682" fmla="*/ 9247730 w 12191984"/>
              <a:gd name="connsiteY1682" fmla="*/ 5946591 h 6857991"/>
              <a:gd name="connsiteX1683" fmla="*/ 9238354 w 12191984"/>
              <a:gd name="connsiteY1683" fmla="*/ 5938143 h 6857991"/>
              <a:gd name="connsiteX1684" fmla="*/ 9233665 w 12191984"/>
              <a:gd name="connsiteY1684" fmla="*/ 5925941 h 6857991"/>
              <a:gd name="connsiteX1685" fmla="*/ 9231790 w 12191984"/>
              <a:gd name="connsiteY1685" fmla="*/ 5910923 h 6857991"/>
              <a:gd name="connsiteX1686" fmla="*/ 9233665 w 12191984"/>
              <a:gd name="connsiteY1686" fmla="*/ 5895904 h 6857991"/>
              <a:gd name="connsiteX1687" fmla="*/ 9239291 w 12191984"/>
              <a:gd name="connsiteY1687" fmla="*/ 5883702 h 6857991"/>
              <a:gd name="connsiteX1688" fmla="*/ 9248668 w 12191984"/>
              <a:gd name="connsiteY1688" fmla="*/ 5876193 h 6857991"/>
              <a:gd name="connsiteX1689" fmla="*/ 9261795 w 12191984"/>
              <a:gd name="connsiteY1689" fmla="*/ 5873377 h 6857991"/>
              <a:gd name="connsiteX1690" fmla="*/ 8826719 w 12191984"/>
              <a:gd name="connsiteY1690" fmla="*/ 5873377 h 6857991"/>
              <a:gd name="connsiteX1691" fmla="*/ 8840784 w 12191984"/>
              <a:gd name="connsiteY1691" fmla="*/ 5876193 h 6857991"/>
              <a:gd name="connsiteX1692" fmla="*/ 8850161 w 12191984"/>
              <a:gd name="connsiteY1692" fmla="*/ 5884640 h 6857991"/>
              <a:gd name="connsiteX1693" fmla="*/ 8854849 w 12191984"/>
              <a:gd name="connsiteY1693" fmla="*/ 5896843 h 6857991"/>
              <a:gd name="connsiteX1694" fmla="*/ 8856724 w 12191984"/>
              <a:gd name="connsiteY1694" fmla="*/ 5911861 h 6857991"/>
              <a:gd name="connsiteX1695" fmla="*/ 8854849 w 12191984"/>
              <a:gd name="connsiteY1695" fmla="*/ 5926880 h 6857991"/>
              <a:gd name="connsiteX1696" fmla="*/ 8849223 w 12191984"/>
              <a:gd name="connsiteY1696" fmla="*/ 5939082 h 6857991"/>
              <a:gd name="connsiteX1697" fmla="*/ 8839847 w 12191984"/>
              <a:gd name="connsiteY1697" fmla="*/ 5946591 h 6857991"/>
              <a:gd name="connsiteX1698" fmla="*/ 8826719 w 12191984"/>
              <a:gd name="connsiteY1698" fmla="*/ 5949407 h 6857991"/>
              <a:gd name="connsiteX1699" fmla="*/ 8812654 w 12191984"/>
              <a:gd name="connsiteY1699" fmla="*/ 5946591 h 6857991"/>
              <a:gd name="connsiteX1700" fmla="*/ 8803278 w 12191984"/>
              <a:gd name="connsiteY1700" fmla="*/ 5938143 h 6857991"/>
              <a:gd name="connsiteX1701" fmla="*/ 8798589 w 12191984"/>
              <a:gd name="connsiteY1701" fmla="*/ 5925941 h 6857991"/>
              <a:gd name="connsiteX1702" fmla="*/ 8796714 w 12191984"/>
              <a:gd name="connsiteY1702" fmla="*/ 5910923 h 6857991"/>
              <a:gd name="connsiteX1703" fmla="*/ 8798589 w 12191984"/>
              <a:gd name="connsiteY1703" fmla="*/ 5895904 h 6857991"/>
              <a:gd name="connsiteX1704" fmla="*/ 8804215 w 12191984"/>
              <a:gd name="connsiteY1704" fmla="*/ 5883702 h 6857991"/>
              <a:gd name="connsiteX1705" fmla="*/ 8813592 w 12191984"/>
              <a:gd name="connsiteY1705" fmla="*/ 5876193 h 6857991"/>
              <a:gd name="connsiteX1706" fmla="*/ 8826719 w 12191984"/>
              <a:gd name="connsiteY1706" fmla="*/ 5873377 h 6857991"/>
              <a:gd name="connsiteX1707" fmla="*/ 7985633 w 12191984"/>
              <a:gd name="connsiteY1707" fmla="*/ 5873377 h 6857991"/>
              <a:gd name="connsiteX1708" fmla="*/ 8004386 w 12191984"/>
              <a:gd name="connsiteY1708" fmla="*/ 5880886 h 6857991"/>
              <a:gd name="connsiteX1709" fmla="*/ 8010950 w 12191984"/>
              <a:gd name="connsiteY1709" fmla="*/ 5902475 h 6857991"/>
              <a:gd name="connsiteX1710" fmla="*/ 8010950 w 12191984"/>
              <a:gd name="connsiteY1710" fmla="*/ 5903413 h 6857991"/>
              <a:gd name="connsiteX1711" fmla="*/ 7959378 w 12191984"/>
              <a:gd name="connsiteY1711" fmla="*/ 5903413 h 6857991"/>
              <a:gd name="connsiteX1712" fmla="*/ 7961254 w 12191984"/>
              <a:gd name="connsiteY1712" fmla="*/ 5892150 h 6857991"/>
              <a:gd name="connsiteX1713" fmla="*/ 7965942 w 12191984"/>
              <a:gd name="connsiteY1713" fmla="*/ 5882763 h 6857991"/>
              <a:gd name="connsiteX1714" fmla="*/ 7974381 w 12191984"/>
              <a:gd name="connsiteY1714" fmla="*/ 5876193 h 6857991"/>
              <a:gd name="connsiteX1715" fmla="*/ 7985633 w 12191984"/>
              <a:gd name="connsiteY1715" fmla="*/ 5873377 h 6857991"/>
              <a:gd name="connsiteX1716" fmla="*/ 9866589 w 12191984"/>
              <a:gd name="connsiteY1716" fmla="*/ 5872439 h 6857991"/>
              <a:gd name="connsiteX1717" fmla="*/ 9881592 w 12191984"/>
              <a:gd name="connsiteY1717" fmla="*/ 5878071 h 6857991"/>
              <a:gd name="connsiteX1718" fmla="*/ 9887218 w 12191984"/>
              <a:gd name="connsiteY1718" fmla="*/ 5893089 h 6857991"/>
              <a:gd name="connsiteX1719" fmla="*/ 9887218 w 12191984"/>
              <a:gd name="connsiteY1719" fmla="*/ 5901537 h 6857991"/>
              <a:gd name="connsiteX1720" fmla="*/ 9883467 w 12191984"/>
              <a:gd name="connsiteY1720" fmla="*/ 5908107 h 6857991"/>
              <a:gd name="connsiteX1721" fmla="*/ 9876904 w 12191984"/>
              <a:gd name="connsiteY1721" fmla="*/ 5912800 h 6857991"/>
              <a:gd name="connsiteX1722" fmla="*/ 9867527 w 12191984"/>
              <a:gd name="connsiteY1722" fmla="*/ 5914678 h 6857991"/>
              <a:gd name="connsiteX1723" fmla="*/ 9852525 w 12191984"/>
              <a:gd name="connsiteY1723" fmla="*/ 5909046 h 6857991"/>
              <a:gd name="connsiteX1724" fmla="*/ 9846898 w 12191984"/>
              <a:gd name="connsiteY1724" fmla="*/ 5894028 h 6857991"/>
              <a:gd name="connsiteX1725" fmla="*/ 9847836 w 12191984"/>
              <a:gd name="connsiteY1725" fmla="*/ 5885580 h 6857991"/>
              <a:gd name="connsiteX1726" fmla="*/ 9851587 w 12191984"/>
              <a:gd name="connsiteY1726" fmla="*/ 5879009 h 6857991"/>
              <a:gd name="connsiteX1727" fmla="*/ 9858151 w 12191984"/>
              <a:gd name="connsiteY1727" fmla="*/ 5874316 h 6857991"/>
              <a:gd name="connsiteX1728" fmla="*/ 9866589 w 12191984"/>
              <a:gd name="connsiteY1728" fmla="*/ 5872439 h 6857991"/>
              <a:gd name="connsiteX1729" fmla="*/ 8086901 w 12191984"/>
              <a:gd name="connsiteY1729" fmla="*/ 5872439 h 6857991"/>
              <a:gd name="connsiteX1730" fmla="*/ 8101903 w 12191984"/>
              <a:gd name="connsiteY1730" fmla="*/ 5878071 h 6857991"/>
              <a:gd name="connsiteX1731" fmla="*/ 8107529 w 12191984"/>
              <a:gd name="connsiteY1731" fmla="*/ 5893089 h 6857991"/>
              <a:gd name="connsiteX1732" fmla="*/ 8107529 w 12191984"/>
              <a:gd name="connsiteY1732" fmla="*/ 5901537 h 6857991"/>
              <a:gd name="connsiteX1733" fmla="*/ 8103779 w 12191984"/>
              <a:gd name="connsiteY1733" fmla="*/ 5908107 h 6857991"/>
              <a:gd name="connsiteX1734" fmla="*/ 8097215 w 12191984"/>
              <a:gd name="connsiteY1734" fmla="*/ 5912800 h 6857991"/>
              <a:gd name="connsiteX1735" fmla="*/ 8087838 w 12191984"/>
              <a:gd name="connsiteY1735" fmla="*/ 5914678 h 6857991"/>
              <a:gd name="connsiteX1736" fmla="*/ 8072836 w 12191984"/>
              <a:gd name="connsiteY1736" fmla="*/ 5909046 h 6857991"/>
              <a:gd name="connsiteX1737" fmla="*/ 8067210 w 12191984"/>
              <a:gd name="connsiteY1737" fmla="*/ 5894028 h 6857991"/>
              <a:gd name="connsiteX1738" fmla="*/ 8068147 w 12191984"/>
              <a:gd name="connsiteY1738" fmla="*/ 5885580 h 6857991"/>
              <a:gd name="connsiteX1739" fmla="*/ 8071898 w 12191984"/>
              <a:gd name="connsiteY1739" fmla="*/ 5879009 h 6857991"/>
              <a:gd name="connsiteX1740" fmla="*/ 8078462 w 12191984"/>
              <a:gd name="connsiteY1740" fmla="*/ 5874316 h 6857991"/>
              <a:gd name="connsiteX1741" fmla="*/ 8086901 w 12191984"/>
              <a:gd name="connsiteY1741" fmla="*/ 5872439 h 6857991"/>
              <a:gd name="connsiteX1742" fmla="*/ 11386544 w 12191984"/>
              <a:gd name="connsiteY1742" fmla="*/ 5863052 h 6857991"/>
              <a:gd name="connsiteX1743" fmla="*/ 11375293 w 12191984"/>
              <a:gd name="connsiteY1743" fmla="*/ 5863991 h 6857991"/>
              <a:gd name="connsiteX1744" fmla="*/ 11364978 w 12191984"/>
              <a:gd name="connsiteY1744" fmla="*/ 5866806 h 6857991"/>
              <a:gd name="connsiteX1745" fmla="*/ 11356540 w 12191984"/>
              <a:gd name="connsiteY1745" fmla="*/ 5870561 h 6857991"/>
              <a:gd name="connsiteX1746" fmla="*/ 11351851 w 12191984"/>
              <a:gd name="connsiteY1746" fmla="*/ 5873377 h 6857991"/>
              <a:gd name="connsiteX1747" fmla="*/ 11349976 w 12191984"/>
              <a:gd name="connsiteY1747" fmla="*/ 5876193 h 6857991"/>
              <a:gd name="connsiteX1748" fmla="*/ 11349976 w 12191984"/>
              <a:gd name="connsiteY1748" fmla="*/ 5879948 h 6857991"/>
              <a:gd name="connsiteX1749" fmla="*/ 11349976 w 12191984"/>
              <a:gd name="connsiteY1749" fmla="*/ 5882763 h 6857991"/>
              <a:gd name="connsiteX1750" fmla="*/ 11350913 w 12191984"/>
              <a:gd name="connsiteY1750" fmla="*/ 5884641 h 6857991"/>
              <a:gd name="connsiteX1751" fmla="*/ 11351851 w 12191984"/>
              <a:gd name="connsiteY1751" fmla="*/ 5885579 h 6857991"/>
              <a:gd name="connsiteX1752" fmla="*/ 11353726 w 12191984"/>
              <a:gd name="connsiteY1752" fmla="*/ 5885579 h 6857991"/>
              <a:gd name="connsiteX1753" fmla="*/ 11357477 w 12191984"/>
              <a:gd name="connsiteY1753" fmla="*/ 5883702 h 6857991"/>
              <a:gd name="connsiteX1754" fmla="*/ 11364041 w 12191984"/>
              <a:gd name="connsiteY1754" fmla="*/ 5879948 h 6857991"/>
              <a:gd name="connsiteX1755" fmla="*/ 11373418 w 12191984"/>
              <a:gd name="connsiteY1755" fmla="*/ 5876193 h 6857991"/>
              <a:gd name="connsiteX1756" fmla="*/ 11384670 w 12191984"/>
              <a:gd name="connsiteY1756" fmla="*/ 5874316 h 6857991"/>
              <a:gd name="connsiteX1757" fmla="*/ 11394984 w 12191984"/>
              <a:gd name="connsiteY1757" fmla="*/ 5876193 h 6857991"/>
              <a:gd name="connsiteX1758" fmla="*/ 11401547 w 12191984"/>
              <a:gd name="connsiteY1758" fmla="*/ 5879948 h 6857991"/>
              <a:gd name="connsiteX1759" fmla="*/ 11405298 w 12191984"/>
              <a:gd name="connsiteY1759" fmla="*/ 5886518 h 6857991"/>
              <a:gd name="connsiteX1760" fmla="*/ 11406236 w 12191984"/>
              <a:gd name="connsiteY1760" fmla="*/ 5895905 h 6857991"/>
              <a:gd name="connsiteX1761" fmla="*/ 11406236 w 12191984"/>
              <a:gd name="connsiteY1761" fmla="*/ 5903414 h 6857991"/>
              <a:gd name="connsiteX1762" fmla="*/ 11393108 w 12191984"/>
              <a:gd name="connsiteY1762" fmla="*/ 5903414 h 6857991"/>
              <a:gd name="connsiteX1763" fmla="*/ 11373418 w 12191984"/>
              <a:gd name="connsiteY1763" fmla="*/ 5905291 h 6857991"/>
              <a:gd name="connsiteX1764" fmla="*/ 11358415 w 12191984"/>
              <a:gd name="connsiteY1764" fmla="*/ 5910923 h 6857991"/>
              <a:gd name="connsiteX1765" fmla="*/ 11349038 w 12191984"/>
              <a:gd name="connsiteY1765" fmla="*/ 5920309 h 6857991"/>
              <a:gd name="connsiteX1766" fmla="*/ 11346225 w 12191984"/>
              <a:gd name="connsiteY1766" fmla="*/ 5934389 h 6857991"/>
              <a:gd name="connsiteX1767" fmla="*/ 11349038 w 12191984"/>
              <a:gd name="connsiteY1767" fmla="*/ 5946591 h 6857991"/>
              <a:gd name="connsiteX1768" fmla="*/ 11355602 w 12191984"/>
              <a:gd name="connsiteY1768" fmla="*/ 5955978 h 6857991"/>
              <a:gd name="connsiteX1769" fmla="*/ 11365916 w 12191984"/>
              <a:gd name="connsiteY1769" fmla="*/ 5961610 h 6857991"/>
              <a:gd name="connsiteX1770" fmla="*/ 11379043 w 12191984"/>
              <a:gd name="connsiteY1770" fmla="*/ 5963487 h 6857991"/>
              <a:gd name="connsiteX1771" fmla="*/ 11394984 w 12191984"/>
              <a:gd name="connsiteY1771" fmla="*/ 5959732 h 6857991"/>
              <a:gd name="connsiteX1772" fmla="*/ 11409049 w 12191984"/>
              <a:gd name="connsiteY1772" fmla="*/ 5949407 h 6857991"/>
              <a:gd name="connsiteX1773" fmla="*/ 11409049 w 12191984"/>
              <a:gd name="connsiteY1773" fmla="*/ 5958794 h 6857991"/>
              <a:gd name="connsiteX1774" fmla="*/ 11409986 w 12191984"/>
              <a:gd name="connsiteY1774" fmla="*/ 5960671 h 6857991"/>
              <a:gd name="connsiteX1775" fmla="*/ 11412800 w 12191984"/>
              <a:gd name="connsiteY1775" fmla="*/ 5961610 h 6857991"/>
              <a:gd name="connsiteX1776" fmla="*/ 11417488 w 12191984"/>
              <a:gd name="connsiteY1776" fmla="*/ 5961610 h 6857991"/>
              <a:gd name="connsiteX1777" fmla="*/ 11422176 w 12191984"/>
              <a:gd name="connsiteY1777" fmla="*/ 5961610 h 6857991"/>
              <a:gd name="connsiteX1778" fmla="*/ 11424051 w 12191984"/>
              <a:gd name="connsiteY1778" fmla="*/ 5960671 h 6857991"/>
              <a:gd name="connsiteX1779" fmla="*/ 11424989 w 12191984"/>
              <a:gd name="connsiteY1779" fmla="*/ 5958794 h 6857991"/>
              <a:gd name="connsiteX1780" fmla="*/ 11424051 w 12191984"/>
              <a:gd name="connsiteY1780" fmla="*/ 5958794 h 6857991"/>
              <a:gd name="connsiteX1781" fmla="*/ 11424051 w 12191984"/>
              <a:gd name="connsiteY1781" fmla="*/ 5898720 h 6857991"/>
              <a:gd name="connsiteX1782" fmla="*/ 11422176 w 12191984"/>
              <a:gd name="connsiteY1782" fmla="*/ 5882763 h 6857991"/>
              <a:gd name="connsiteX1783" fmla="*/ 11415612 w 12191984"/>
              <a:gd name="connsiteY1783" fmla="*/ 5871500 h 6857991"/>
              <a:gd name="connsiteX1784" fmla="*/ 11404360 w 12191984"/>
              <a:gd name="connsiteY1784" fmla="*/ 5864929 h 6857991"/>
              <a:gd name="connsiteX1785" fmla="*/ 11386544 w 12191984"/>
              <a:gd name="connsiteY1785" fmla="*/ 5863052 h 6857991"/>
              <a:gd name="connsiteX1786" fmla="*/ 10045684 w 12191984"/>
              <a:gd name="connsiteY1786" fmla="*/ 5863052 h 6857991"/>
              <a:gd name="connsiteX1787" fmla="*/ 10034432 w 12191984"/>
              <a:gd name="connsiteY1787" fmla="*/ 5863991 h 6857991"/>
              <a:gd name="connsiteX1788" fmla="*/ 10024117 w 12191984"/>
              <a:gd name="connsiteY1788" fmla="*/ 5866807 h 6857991"/>
              <a:gd name="connsiteX1789" fmla="*/ 10015678 w 12191984"/>
              <a:gd name="connsiteY1789" fmla="*/ 5870561 h 6857991"/>
              <a:gd name="connsiteX1790" fmla="*/ 10010990 w 12191984"/>
              <a:gd name="connsiteY1790" fmla="*/ 5873377 h 6857991"/>
              <a:gd name="connsiteX1791" fmla="*/ 10009115 w 12191984"/>
              <a:gd name="connsiteY1791" fmla="*/ 5876193 h 6857991"/>
              <a:gd name="connsiteX1792" fmla="*/ 10009115 w 12191984"/>
              <a:gd name="connsiteY1792" fmla="*/ 5879948 h 6857991"/>
              <a:gd name="connsiteX1793" fmla="*/ 10009115 w 12191984"/>
              <a:gd name="connsiteY1793" fmla="*/ 5882764 h 6857991"/>
              <a:gd name="connsiteX1794" fmla="*/ 10010052 w 12191984"/>
              <a:gd name="connsiteY1794" fmla="*/ 5884641 h 6857991"/>
              <a:gd name="connsiteX1795" fmla="*/ 10010990 w 12191984"/>
              <a:gd name="connsiteY1795" fmla="*/ 5885580 h 6857991"/>
              <a:gd name="connsiteX1796" fmla="*/ 10012865 w 12191984"/>
              <a:gd name="connsiteY1796" fmla="*/ 5885580 h 6857991"/>
              <a:gd name="connsiteX1797" fmla="*/ 10016616 w 12191984"/>
              <a:gd name="connsiteY1797" fmla="*/ 5883702 h 6857991"/>
              <a:gd name="connsiteX1798" fmla="*/ 10023180 w 12191984"/>
              <a:gd name="connsiteY1798" fmla="*/ 5879948 h 6857991"/>
              <a:gd name="connsiteX1799" fmla="*/ 10032557 w 12191984"/>
              <a:gd name="connsiteY1799" fmla="*/ 5876193 h 6857991"/>
              <a:gd name="connsiteX1800" fmla="*/ 10043808 w 12191984"/>
              <a:gd name="connsiteY1800" fmla="*/ 5874316 h 6857991"/>
              <a:gd name="connsiteX1801" fmla="*/ 10054123 w 12191984"/>
              <a:gd name="connsiteY1801" fmla="*/ 5876193 h 6857991"/>
              <a:gd name="connsiteX1802" fmla="*/ 10060686 w 12191984"/>
              <a:gd name="connsiteY1802" fmla="*/ 5879948 h 6857991"/>
              <a:gd name="connsiteX1803" fmla="*/ 10064437 w 12191984"/>
              <a:gd name="connsiteY1803" fmla="*/ 5886518 h 6857991"/>
              <a:gd name="connsiteX1804" fmla="*/ 10065375 w 12191984"/>
              <a:gd name="connsiteY1804" fmla="*/ 5895905 h 6857991"/>
              <a:gd name="connsiteX1805" fmla="*/ 10065375 w 12191984"/>
              <a:gd name="connsiteY1805" fmla="*/ 5903414 h 6857991"/>
              <a:gd name="connsiteX1806" fmla="*/ 10052247 w 12191984"/>
              <a:gd name="connsiteY1806" fmla="*/ 5903414 h 6857991"/>
              <a:gd name="connsiteX1807" fmla="*/ 10032557 w 12191984"/>
              <a:gd name="connsiteY1807" fmla="*/ 5905291 h 6857991"/>
              <a:gd name="connsiteX1808" fmla="*/ 10017554 w 12191984"/>
              <a:gd name="connsiteY1808" fmla="*/ 5910923 h 6857991"/>
              <a:gd name="connsiteX1809" fmla="*/ 10008177 w 12191984"/>
              <a:gd name="connsiteY1809" fmla="*/ 5920309 h 6857991"/>
              <a:gd name="connsiteX1810" fmla="*/ 10005364 w 12191984"/>
              <a:gd name="connsiteY1810" fmla="*/ 5934389 h 6857991"/>
              <a:gd name="connsiteX1811" fmla="*/ 10008177 w 12191984"/>
              <a:gd name="connsiteY1811" fmla="*/ 5946592 h 6857991"/>
              <a:gd name="connsiteX1812" fmla="*/ 10014741 w 12191984"/>
              <a:gd name="connsiteY1812" fmla="*/ 5955978 h 6857991"/>
              <a:gd name="connsiteX1813" fmla="*/ 10025055 w 12191984"/>
              <a:gd name="connsiteY1813" fmla="*/ 5961610 h 6857991"/>
              <a:gd name="connsiteX1814" fmla="*/ 10038182 w 12191984"/>
              <a:gd name="connsiteY1814" fmla="*/ 5963487 h 6857991"/>
              <a:gd name="connsiteX1815" fmla="*/ 10054123 w 12191984"/>
              <a:gd name="connsiteY1815" fmla="*/ 5959733 h 6857991"/>
              <a:gd name="connsiteX1816" fmla="*/ 10068188 w 12191984"/>
              <a:gd name="connsiteY1816" fmla="*/ 5949407 h 6857991"/>
              <a:gd name="connsiteX1817" fmla="*/ 10068188 w 12191984"/>
              <a:gd name="connsiteY1817" fmla="*/ 5958794 h 6857991"/>
              <a:gd name="connsiteX1818" fmla="*/ 10069125 w 12191984"/>
              <a:gd name="connsiteY1818" fmla="*/ 5960671 h 6857991"/>
              <a:gd name="connsiteX1819" fmla="*/ 10071938 w 12191984"/>
              <a:gd name="connsiteY1819" fmla="*/ 5961610 h 6857991"/>
              <a:gd name="connsiteX1820" fmla="*/ 10076627 w 12191984"/>
              <a:gd name="connsiteY1820" fmla="*/ 5961610 h 6857991"/>
              <a:gd name="connsiteX1821" fmla="*/ 10081315 w 12191984"/>
              <a:gd name="connsiteY1821" fmla="*/ 5961610 h 6857991"/>
              <a:gd name="connsiteX1822" fmla="*/ 10083190 w 12191984"/>
              <a:gd name="connsiteY1822" fmla="*/ 5960671 h 6857991"/>
              <a:gd name="connsiteX1823" fmla="*/ 10084128 w 12191984"/>
              <a:gd name="connsiteY1823" fmla="*/ 5958794 h 6857991"/>
              <a:gd name="connsiteX1824" fmla="*/ 10083190 w 12191984"/>
              <a:gd name="connsiteY1824" fmla="*/ 5958794 h 6857991"/>
              <a:gd name="connsiteX1825" fmla="*/ 10083190 w 12191984"/>
              <a:gd name="connsiteY1825" fmla="*/ 5898721 h 6857991"/>
              <a:gd name="connsiteX1826" fmla="*/ 10081315 w 12191984"/>
              <a:gd name="connsiteY1826" fmla="*/ 5882764 h 6857991"/>
              <a:gd name="connsiteX1827" fmla="*/ 10074751 w 12191984"/>
              <a:gd name="connsiteY1827" fmla="*/ 5871500 h 6857991"/>
              <a:gd name="connsiteX1828" fmla="*/ 10063499 w 12191984"/>
              <a:gd name="connsiteY1828" fmla="*/ 5864929 h 6857991"/>
              <a:gd name="connsiteX1829" fmla="*/ 10045684 w 12191984"/>
              <a:gd name="connsiteY1829" fmla="*/ 5863052 h 6857991"/>
              <a:gd name="connsiteX1830" fmla="*/ 9031129 w 12191984"/>
              <a:gd name="connsiteY1830" fmla="*/ 5863052 h 6857991"/>
              <a:gd name="connsiteX1831" fmla="*/ 9019878 w 12191984"/>
              <a:gd name="connsiteY1831" fmla="*/ 5863991 h 6857991"/>
              <a:gd name="connsiteX1832" fmla="*/ 9009563 w 12191984"/>
              <a:gd name="connsiteY1832" fmla="*/ 5866807 h 6857991"/>
              <a:gd name="connsiteX1833" fmla="*/ 9001124 w 12191984"/>
              <a:gd name="connsiteY1833" fmla="*/ 5870561 h 6857991"/>
              <a:gd name="connsiteX1834" fmla="*/ 8996436 w 12191984"/>
              <a:gd name="connsiteY1834" fmla="*/ 5873377 h 6857991"/>
              <a:gd name="connsiteX1835" fmla="*/ 8994561 w 12191984"/>
              <a:gd name="connsiteY1835" fmla="*/ 5876193 h 6857991"/>
              <a:gd name="connsiteX1836" fmla="*/ 8994561 w 12191984"/>
              <a:gd name="connsiteY1836" fmla="*/ 5879948 h 6857991"/>
              <a:gd name="connsiteX1837" fmla="*/ 8994561 w 12191984"/>
              <a:gd name="connsiteY1837" fmla="*/ 5882764 h 6857991"/>
              <a:gd name="connsiteX1838" fmla="*/ 8995498 w 12191984"/>
              <a:gd name="connsiteY1838" fmla="*/ 5884641 h 6857991"/>
              <a:gd name="connsiteX1839" fmla="*/ 8996436 w 12191984"/>
              <a:gd name="connsiteY1839" fmla="*/ 5885580 h 6857991"/>
              <a:gd name="connsiteX1840" fmla="*/ 8998311 w 12191984"/>
              <a:gd name="connsiteY1840" fmla="*/ 5885580 h 6857991"/>
              <a:gd name="connsiteX1841" fmla="*/ 9002062 w 12191984"/>
              <a:gd name="connsiteY1841" fmla="*/ 5883702 h 6857991"/>
              <a:gd name="connsiteX1842" fmla="*/ 9008626 w 12191984"/>
              <a:gd name="connsiteY1842" fmla="*/ 5879948 h 6857991"/>
              <a:gd name="connsiteX1843" fmla="*/ 9018002 w 12191984"/>
              <a:gd name="connsiteY1843" fmla="*/ 5876193 h 6857991"/>
              <a:gd name="connsiteX1844" fmla="*/ 9029254 w 12191984"/>
              <a:gd name="connsiteY1844" fmla="*/ 5874316 h 6857991"/>
              <a:gd name="connsiteX1845" fmla="*/ 9039568 w 12191984"/>
              <a:gd name="connsiteY1845" fmla="*/ 5876193 h 6857991"/>
              <a:gd name="connsiteX1846" fmla="*/ 9046132 w 12191984"/>
              <a:gd name="connsiteY1846" fmla="*/ 5879948 h 6857991"/>
              <a:gd name="connsiteX1847" fmla="*/ 9049883 w 12191984"/>
              <a:gd name="connsiteY1847" fmla="*/ 5886518 h 6857991"/>
              <a:gd name="connsiteX1848" fmla="*/ 9050821 w 12191984"/>
              <a:gd name="connsiteY1848" fmla="*/ 5895905 h 6857991"/>
              <a:gd name="connsiteX1849" fmla="*/ 9050821 w 12191984"/>
              <a:gd name="connsiteY1849" fmla="*/ 5903414 h 6857991"/>
              <a:gd name="connsiteX1850" fmla="*/ 9037693 w 12191984"/>
              <a:gd name="connsiteY1850" fmla="*/ 5903414 h 6857991"/>
              <a:gd name="connsiteX1851" fmla="*/ 9018002 w 12191984"/>
              <a:gd name="connsiteY1851" fmla="*/ 5905291 h 6857991"/>
              <a:gd name="connsiteX1852" fmla="*/ 9003000 w 12191984"/>
              <a:gd name="connsiteY1852" fmla="*/ 5910923 h 6857991"/>
              <a:gd name="connsiteX1853" fmla="*/ 8993623 w 12191984"/>
              <a:gd name="connsiteY1853" fmla="*/ 5920309 h 6857991"/>
              <a:gd name="connsiteX1854" fmla="*/ 8990810 w 12191984"/>
              <a:gd name="connsiteY1854" fmla="*/ 5934389 h 6857991"/>
              <a:gd name="connsiteX1855" fmla="*/ 8993623 w 12191984"/>
              <a:gd name="connsiteY1855" fmla="*/ 5946592 h 6857991"/>
              <a:gd name="connsiteX1856" fmla="*/ 9000187 w 12191984"/>
              <a:gd name="connsiteY1856" fmla="*/ 5955978 h 6857991"/>
              <a:gd name="connsiteX1857" fmla="*/ 9010501 w 12191984"/>
              <a:gd name="connsiteY1857" fmla="*/ 5961610 h 6857991"/>
              <a:gd name="connsiteX1858" fmla="*/ 9023628 w 12191984"/>
              <a:gd name="connsiteY1858" fmla="*/ 5963487 h 6857991"/>
              <a:gd name="connsiteX1859" fmla="*/ 9039568 w 12191984"/>
              <a:gd name="connsiteY1859" fmla="*/ 5959733 h 6857991"/>
              <a:gd name="connsiteX1860" fmla="*/ 9053633 w 12191984"/>
              <a:gd name="connsiteY1860" fmla="*/ 5949407 h 6857991"/>
              <a:gd name="connsiteX1861" fmla="*/ 9053633 w 12191984"/>
              <a:gd name="connsiteY1861" fmla="*/ 5958794 h 6857991"/>
              <a:gd name="connsiteX1862" fmla="*/ 9054571 w 12191984"/>
              <a:gd name="connsiteY1862" fmla="*/ 5960671 h 6857991"/>
              <a:gd name="connsiteX1863" fmla="*/ 9057384 w 12191984"/>
              <a:gd name="connsiteY1863" fmla="*/ 5961610 h 6857991"/>
              <a:gd name="connsiteX1864" fmla="*/ 9062073 w 12191984"/>
              <a:gd name="connsiteY1864" fmla="*/ 5961610 h 6857991"/>
              <a:gd name="connsiteX1865" fmla="*/ 9066761 w 12191984"/>
              <a:gd name="connsiteY1865" fmla="*/ 5961610 h 6857991"/>
              <a:gd name="connsiteX1866" fmla="*/ 9068636 w 12191984"/>
              <a:gd name="connsiteY1866" fmla="*/ 5960671 h 6857991"/>
              <a:gd name="connsiteX1867" fmla="*/ 9069574 w 12191984"/>
              <a:gd name="connsiteY1867" fmla="*/ 5958794 h 6857991"/>
              <a:gd name="connsiteX1868" fmla="*/ 9068636 w 12191984"/>
              <a:gd name="connsiteY1868" fmla="*/ 5958794 h 6857991"/>
              <a:gd name="connsiteX1869" fmla="*/ 9068636 w 12191984"/>
              <a:gd name="connsiteY1869" fmla="*/ 5898721 h 6857991"/>
              <a:gd name="connsiteX1870" fmla="*/ 9066761 w 12191984"/>
              <a:gd name="connsiteY1870" fmla="*/ 5882764 h 6857991"/>
              <a:gd name="connsiteX1871" fmla="*/ 9060197 w 12191984"/>
              <a:gd name="connsiteY1871" fmla="*/ 5871500 h 6857991"/>
              <a:gd name="connsiteX1872" fmla="*/ 9048945 w 12191984"/>
              <a:gd name="connsiteY1872" fmla="*/ 5864929 h 6857991"/>
              <a:gd name="connsiteX1873" fmla="*/ 9031129 w 12191984"/>
              <a:gd name="connsiteY1873" fmla="*/ 5863052 h 6857991"/>
              <a:gd name="connsiteX1874" fmla="*/ 7805602 w 12191984"/>
              <a:gd name="connsiteY1874" fmla="*/ 5863052 h 6857991"/>
              <a:gd name="connsiteX1875" fmla="*/ 7794350 w 12191984"/>
              <a:gd name="connsiteY1875" fmla="*/ 5863991 h 6857991"/>
              <a:gd name="connsiteX1876" fmla="*/ 7784035 w 12191984"/>
              <a:gd name="connsiteY1876" fmla="*/ 5866807 h 6857991"/>
              <a:gd name="connsiteX1877" fmla="*/ 7775596 w 12191984"/>
              <a:gd name="connsiteY1877" fmla="*/ 5870561 h 6857991"/>
              <a:gd name="connsiteX1878" fmla="*/ 7770908 w 12191984"/>
              <a:gd name="connsiteY1878" fmla="*/ 5873377 h 6857991"/>
              <a:gd name="connsiteX1879" fmla="*/ 7769033 w 12191984"/>
              <a:gd name="connsiteY1879" fmla="*/ 5876193 h 6857991"/>
              <a:gd name="connsiteX1880" fmla="*/ 7769033 w 12191984"/>
              <a:gd name="connsiteY1880" fmla="*/ 5879948 h 6857991"/>
              <a:gd name="connsiteX1881" fmla="*/ 7769033 w 12191984"/>
              <a:gd name="connsiteY1881" fmla="*/ 5882764 h 6857991"/>
              <a:gd name="connsiteX1882" fmla="*/ 7769970 w 12191984"/>
              <a:gd name="connsiteY1882" fmla="*/ 5884641 h 6857991"/>
              <a:gd name="connsiteX1883" fmla="*/ 7770908 w 12191984"/>
              <a:gd name="connsiteY1883" fmla="*/ 5885580 h 6857991"/>
              <a:gd name="connsiteX1884" fmla="*/ 7772783 w 12191984"/>
              <a:gd name="connsiteY1884" fmla="*/ 5885580 h 6857991"/>
              <a:gd name="connsiteX1885" fmla="*/ 7776534 w 12191984"/>
              <a:gd name="connsiteY1885" fmla="*/ 5883702 h 6857991"/>
              <a:gd name="connsiteX1886" fmla="*/ 7783098 w 12191984"/>
              <a:gd name="connsiteY1886" fmla="*/ 5879948 h 6857991"/>
              <a:gd name="connsiteX1887" fmla="*/ 7792474 w 12191984"/>
              <a:gd name="connsiteY1887" fmla="*/ 5876193 h 6857991"/>
              <a:gd name="connsiteX1888" fmla="*/ 7803726 w 12191984"/>
              <a:gd name="connsiteY1888" fmla="*/ 5874316 h 6857991"/>
              <a:gd name="connsiteX1889" fmla="*/ 7814041 w 12191984"/>
              <a:gd name="connsiteY1889" fmla="*/ 5876193 h 6857991"/>
              <a:gd name="connsiteX1890" fmla="*/ 7820604 w 12191984"/>
              <a:gd name="connsiteY1890" fmla="*/ 5879948 h 6857991"/>
              <a:gd name="connsiteX1891" fmla="*/ 7824355 w 12191984"/>
              <a:gd name="connsiteY1891" fmla="*/ 5886518 h 6857991"/>
              <a:gd name="connsiteX1892" fmla="*/ 7825293 w 12191984"/>
              <a:gd name="connsiteY1892" fmla="*/ 5895905 h 6857991"/>
              <a:gd name="connsiteX1893" fmla="*/ 7825293 w 12191984"/>
              <a:gd name="connsiteY1893" fmla="*/ 5903414 h 6857991"/>
              <a:gd name="connsiteX1894" fmla="*/ 7812165 w 12191984"/>
              <a:gd name="connsiteY1894" fmla="*/ 5903414 h 6857991"/>
              <a:gd name="connsiteX1895" fmla="*/ 7792474 w 12191984"/>
              <a:gd name="connsiteY1895" fmla="*/ 5905291 h 6857991"/>
              <a:gd name="connsiteX1896" fmla="*/ 7777472 w 12191984"/>
              <a:gd name="connsiteY1896" fmla="*/ 5910923 h 6857991"/>
              <a:gd name="connsiteX1897" fmla="*/ 7768095 w 12191984"/>
              <a:gd name="connsiteY1897" fmla="*/ 5920309 h 6857991"/>
              <a:gd name="connsiteX1898" fmla="*/ 7765282 w 12191984"/>
              <a:gd name="connsiteY1898" fmla="*/ 5934389 h 6857991"/>
              <a:gd name="connsiteX1899" fmla="*/ 7768095 w 12191984"/>
              <a:gd name="connsiteY1899" fmla="*/ 5946592 h 6857991"/>
              <a:gd name="connsiteX1900" fmla="*/ 7774659 w 12191984"/>
              <a:gd name="connsiteY1900" fmla="*/ 5955978 h 6857991"/>
              <a:gd name="connsiteX1901" fmla="*/ 7784973 w 12191984"/>
              <a:gd name="connsiteY1901" fmla="*/ 5961610 h 6857991"/>
              <a:gd name="connsiteX1902" fmla="*/ 7798100 w 12191984"/>
              <a:gd name="connsiteY1902" fmla="*/ 5963487 h 6857991"/>
              <a:gd name="connsiteX1903" fmla="*/ 7814041 w 12191984"/>
              <a:gd name="connsiteY1903" fmla="*/ 5959733 h 6857991"/>
              <a:gd name="connsiteX1904" fmla="*/ 7828106 w 12191984"/>
              <a:gd name="connsiteY1904" fmla="*/ 5949407 h 6857991"/>
              <a:gd name="connsiteX1905" fmla="*/ 7828106 w 12191984"/>
              <a:gd name="connsiteY1905" fmla="*/ 5958794 h 6857991"/>
              <a:gd name="connsiteX1906" fmla="*/ 7829043 w 12191984"/>
              <a:gd name="connsiteY1906" fmla="*/ 5960671 h 6857991"/>
              <a:gd name="connsiteX1907" fmla="*/ 7831856 w 12191984"/>
              <a:gd name="connsiteY1907" fmla="*/ 5961610 h 6857991"/>
              <a:gd name="connsiteX1908" fmla="*/ 7836545 w 12191984"/>
              <a:gd name="connsiteY1908" fmla="*/ 5961610 h 6857991"/>
              <a:gd name="connsiteX1909" fmla="*/ 7841233 w 12191984"/>
              <a:gd name="connsiteY1909" fmla="*/ 5961610 h 6857991"/>
              <a:gd name="connsiteX1910" fmla="*/ 7843108 w 12191984"/>
              <a:gd name="connsiteY1910" fmla="*/ 5960671 h 6857991"/>
              <a:gd name="connsiteX1911" fmla="*/ 7844046 w 12191984"/>
              <a:gd name="connsiteY1911" fmla="*/ 5958794 h 6857991"/>
              <a:gd name="connsiteX1912" fmla="*/ 7843108 w 12191984"/>
              <a:gd name="connsiteY1912" fmla="*/ 5958794 h 6857991"/>
              <a:gd name="connsiteX1913" fmla="*/ 7843108 w 12191984"/>
              <a:gd name="connsiteY1913" fmla="*/ 5898721 h 6857991"/>
              <a:gd name="connsiteX1914" fmla="*/ 7841233 w 12191984"/>
              <a:gd name="connsiteY1914" fmla="*/ 5882764 h 6857991"/>
              <a:gd name="connsiteX1915" fmla="*/ 7834669 w 12191984"/>
              <a:gd name="connsiteY1915" fmla="*/ 5871500 h 6857991"/>
              <a:gd name="connsiteX1916" fmla="*/ 7823417 w 12191984"/>
              <a:gd name="connsiteY1916" fmla="*/ 5864929 h 6857991"/>
              <a:gd name="connsiteX1917" fmla="*/ 7805602 w 12191984"/>
              <a:gd name="connsiteY1917" fmla="*/ 5863052 h 6857991"/>
              <a:gd name="connsiteX1918" fmla="*/ 8515414 w 12191984"/>
              <a:gd name="connsiteY1918" fmla="*/ 5861174 h 6857991"/>
              <a:gd name="connsiteX1919" fmla="*/ 8512602 w 12191984"/>
              <a:gd name="connsiteY1919" fmla="*/ 5862113 h 6857991"/>
              <a:gd name="connsiteX1920" fmla="*/ 8511664 w 12191984"/>
              <a:gd name="connsiteY1920" fmla="*/ 5863051 h 6857991"/>
              <a:gd name="connsiteX1921" fmla="*/ 8511664 w 12191984"/>
              <a:gd name="connsiteY1921" fmla="*/ 5863990 h 6857991"/>
              <a:gd name="connsiteX1922" fmla="*/ 8511664 w 12191984"/>
              <a:gd name="connsiteY1922" fmla="*/ 5958793 h 6857991"/>
              <a:gd name="connsiteX1923" fmla="*/ 8511664 w 12191984"/>
              <a:gd name="connsiteY1923" fmla="*/ 5960671 h 6857991"/>
              <a:gd name="connsiteX1924" fmla="*/ 8512602 w 12191984"/>
              <a:gd name="connsiteY1924" fmla="*/ 5961609 h 6857991"/>
              <a:gd name="connsiteX1925" fmla="*/ 8515414 w 12191984"/>
              <a:gd name="connsiteY1925" fmla="*/ 5962548 h 6857991"/>
              <a:gd name="connsiteX1926" fmla="*/ 8519165 w 12191984"/>
              <a:gd name="connsiteY1926" fmla="*/ 5962548 h 6857991"/>
              <a:gd name="connsiteX1927" fmla="*/ 8523853 w 12191984"/>
              <a:gd name="connsiteY1927" fmla="*/ 5962548 h 6857991"/>
              <a:gd name="connsiteX1928" fmla="*/ 8526667 w 12191984"/>
              <a:gd name="connsiteY1928" fmla="*/ 5961609 h 6857991"/>
              <a:gd name="connsiteX1929" fmla="*/ 8527604 w 12191984"/>
              <a:gd name="connsiteY1929" fmla="*/ 5960671 h 6857991"/>
              <a:gd name="connsiteX1930" fmla="*/ 8527604 w 12191984"/>
              <a:gd name="connsiteY1930" fmla="*/ 5958793 h 6857991"/>
              <a:gd name="connsiteX1931" fmla="*/ 8527604 w 12191984"/>
              <a:gd name="connsiteY1931" fmla="*/ 5863990 h 6857991"/>
              <a:gd name="connsiteX1932" fmla="*/ 8527604 w 12191984"/>
              <a:gd name="connsiteY1932" fmla="*/ 5863051 h 6857991"/>
              <a:gd name="connsiteX1933" fmla="*/ 8526667 w 12191984"/>
              <a:gd name="connsiteY1933" fmla="*/ 5862113 h 6857991"/>
              <a:gd name="connsiteX1934" fmla="*/ 8523853 w 12191984"/>
              <a:gd name="connsiteY1934" fmla="*/ 5861174 h 6857991"/>
              <a:gd name="connsiteX1935" fmla="*/ 8519165 w 12191984"/>
              <a:gd name="connsiteY1935" fmla="*/ 5861174 h 6857991"/>
              <a:gd name="connsiteX1936" fmla="*/ 8515414 w 12191984"/>
              <a:gd name="connsiteY1936" fmla="*/ 5861174 h 6857991"/>
              <a:gd name="connsiteX1937" fmla="*/ 8161915 w 12191984"/>
              <a:gd name="connsiteY1937" fmla="*/ 5861174 h 6857991"/>
              <a:gd name="connsiteX1938" fmla="*/ 8159102 w 12191984"/>
              <a:gd name="connsiteY1938" fmla="*/ 5862113 h 6857991"/>
              <a:gd name="connsiteX1939" fmla="*/ 8158164 w 12191984"/>
              <a:gd name="connsiteY1939" fmla="*/ 5863051 h 6857991"/>
              <a:gd name="connsiteX1940" fmla="*/ 8158164 w 12191984"/>
              <a:gd name="connsiteY1940" fmla="*/ 5863990 h 6857991"/>
              <a:gd name="connsiteX1941" fmla="*/ 8158164 w 12191984"/>
              <a:gd name="connsiteY1941" fmla="*/ 5958793 h 6857991"/>
              <a:gd name="connsiteX1942" fmla="*/ 8158164 w 12191984"/>
              <a:gd name="connsiteY1942" fmla="*/ 5960671 h 6857991"/>
              <a:gd name="connsiteX1943" fmla="*/ 8159102 w 12191984"/>
              <a:gd name="connsiteY1943" fmla="*/ 5961609 h 6857991"/>
              <a:gd name="connsiteX1944" fmla="*/ 8161915 w 12191984"/>
              <a:gd name="connsiteY1944" fmla="*/ 5962548 h 6857991"/>
              <a:gd name="connsiteX1945" fmla="*/ 8165665 w 12191984"/>
              <a:gd name="connsiteY1945" fmla="*/ 5962548 h 6857991"/>
              <a:gd name="connsiteX1946" fmla="*/ 8170354 w 12191984"/>
              <a:gd name="connsiteY1946" fmla="*/ 5962548 h 6857991"/>
              <a:gd name="connsiteX1947" fmla="*/ 8173167 w 12191984"/>
              <a:gd name="connsiteY1947" fmla="*/ 5961609 h 6857991"/>
              <a:gd name="connsiteX1948" fmla="*/ 8174104 w 12191984"/>
              <a:gd name="connsiteY1948" fmla="*/ 5960671 h 6857991"/>
              <a:gd name="connsiteX1949" fmla="*/ 8174104 w 12191984"/>
              <a:gd name="connsiteY1949" fmla="*/ 5958793 h 6857991"/>
              <a:gd name="connsiteX1950" fmla="*/ 8174104 w 12191984"/>
              <a:gd name="connsiteY1950" fmla="*/ 5863990 h 6857991"/>
              <a:gd name="connsiteX1951" fmla="*/ 8174104 w 12191984"/>
              <a:gd name="connsiteY1951" fmla="*/ 5863051 h 6857991"/>
              <a:gd name="connsiteX1952" fmla="*/ 8173167 w 12191984"/>
              <a:gd name="connsiteY1952" fmla="*/ 5862113 h 6857991"/>
              <a:gd name="connsiteX1953" fmla="*/ 8170354 w 12191984"/>
              <a:gd name="connsiteY1953" fmla="*/ 5861174 h 6857991"/>
              <a:gd name="connsiteX1954" fmla="*/ 8165665 w 12191984"/>
              <a:gd name="connsiteY1954" fmla="*/ 5861174 h 6857991"/>
              <a:gd name="connsiteX1955" fmla="*/ 8161915 w 12191984"/>
              <a:gd name="connsiteY1955" fmla="*/ 5861174 h 6857991"/>
              <a:gd name="connsiteX1956" fmla="*/ 9538407 w 12191984"/>
              <a:gd name="connsiteY1956" fmla="*/ 5860236 h 6857991"/>
              <a:gd name="connsiteX1957" fmla="*/ 9535594 w 12191984"/>
              <a:gd name="connsiteY1957" fmla="*/ 5861175 h 6857991"/>
              <a:gd name="connsiteX1958" fmla="*/ 9534656 w 12191984"/>
              <a:gd name="connsiteY1958" fmla="*/ 5862113 h 6857991"/>
              <a:gd name="connsiteX1959" fmla="*/ 9534656 w 12191984"/>
              <a:gd name="connsiteY1959" fmla="*/ 5863991 h 6857991"/>
              <a:gd name="connsiteX1960" fmla="*/ 9534656 w 12191984"/>
              <a:gd name="connsiteY1960" fmla="*/ 5996340 h 6857991"/>
              <a:gd name="connsiteX1961" fmla="*/ 9534656 w 12191984"/>
              <a:gd name="connsiteY1961" fmla="*/ 5998217 h 6857991"/>
              <a:gd name="connsiteX1962" fmla="*/ 9535594 w 12191984"/>
              <a:gd name="connsiteY1962" fmla="*/ 5999156 h 6857991"/>
              <a:gd name="connsiteX1963" fmla="*/ 9538407 w 12191984"/>
              <a:gd name="connsiteY1963" fmla="*/ 6000094 h 6857991"/>
              <a:gd name="connsiteX1964" fmla="*/ 9542157 w 12191984"/>
              <a:gd name="connsiteY1964" fmla="*/ 6000094 h 6857991"/>
              <a:gd name="connsiteX1965" fmla="*/ 9546846 w 12191984"/>
              <a:gd name="connsiteY1965" fmla="*/ 6000094 h 6857991"/>
              <a:gd name="connsiteX1966" fmla="*/ 9549659 w 12191984"/>
              <a:gd name="connsiteY1966" fmla="*/ 5999156 h 6857991"/>
              <a:gd name="connsiteX1967" fmla="*/ 9550596 w 12191984"/>
              <a:gd name="connsiteY1967" fmla="*/ 5998217 h 6857991"/>
              <a:gd name="connsiteX1968" fmla="*/ 9550596 w 12191984"/>
              <a:gd name="connsiteY1968" fmla="*/ 5996340 h 6857991"/>
              <a:gd name="connsiteX1969" fmla="*/ 9550596 w 12191984"/>
              <a:gd name="connsiteY1969" fmla="*/ 5948469 h 6857991"/>
              <a:gd name="connsiteX1970" fmla="*/ 9558098 w 12191984"/>
              <a:gd name="connsiteY1970" fmla="*/ 5955039 h 6857991"/>
              <a:gd name="connsiteX1971" fmla="*/ 9564661 w 12191984"/>
              <a:gd name="connsiteY1971" fmla="*/ 5959732 h 6857991"/>
              <a:gd name="connsiteX1972" fmla="*/ 9571225 w 12191984"/>
              <a:gd name="connsiteY1972" fmla="*/ 5962548 h 6857991"/>
              <a:gd name="connsiteX1973" fmla="*/ 9578726 w 12191984"/>
              <a:gd name="connsiteY1973" fmla="*/ 5963487 h 6857991"/>
              <a:gd name="connsiteX1974" fmla="*/ 9596542 w 12191984"/>
              <a:gd name="connsiteY1974" fmla="*/ 5959732 h 6857991"/>
              <a:gd name="connsiteX1975" fmla="*/ 9609669 w 12191984"/>
              <a:gd name="connsiteY1975" fmla="*/ 5949407 h 6857991"/>
              <a:gd name="connsiteX1976" fmla="*/ 9617170 w 12191984"/>
              <a:gd name="connsiteY1976" fmla="*/ 5932512 h 6857991"/>
              <a:gd name="connsiteX1977" fmla="*/ 9619984 w 12191984"/>
              <a:gd name="connsiteY1977" fmla="*/ 5909984 h 6857991"/>
              <a:gd name="connsiteX1978" fmla="*/ 9620921 w 12191984"/>
              <a:gd name="connsiteY1978" fmla="*/ 5891211 h 6857991"/>
              <a:gd name="connsiteX1979" fmla="*/ 9614358 w 12191984"/>
              <a:gd name="connsiteY1979" fmla="*/ 5875254 h 6857991"/>
              <a:gd name="connsiteX1980" fmla="*/ 9602168 w 12191984"/>
              <a:gd name="connsiteY1980" fmla="*/ 5863991 h 6857991"/>
              <a:gd name="connsiteX1981" fmla="*/ 9584352 w 12191984"/>
              <a:gd name="connsiteY1981" fmla="*/ 5860236 h 6857991"/>
              <a:gd name="connsiteX1982" fmla="*/ 9574975 w 12191984"/>
              <a:gd name="connsiteY1982" fmla="*/ 5861175 h 6857991"/>
              <a:gd name="connsiteX1983" fmla="*/ 9566537 w 12191984"/>
              <a:gd name="connsiteY1983" fmla="*/ 5863991 h 6857991"/>
              <a:gd name="connsiteX1984" fmla="*/ 9558098 w 12191984"/>
              <a:gd name="connsiteY1984" fmla="*/ 5869622 h 6857991"/>
              <a:gd name="connsiteX1985" fmla="*/ 9549659 w 12191984"/>
              <a:gd name="connsiteY1985" fmla="*/ 5877132 h 6857991"/>
              <a:gd name="connsiteX1986" fmla="*/ 9549659 w 12191984"/>
              <a:gd name="connsiteY1986" fmla="*/ 5863991 h 6857991"/>
              <a:gd name="connsiteX1987" fmla="*/ 9549659 w 12191984"/>
              <a:gd name="connsiteY1987" fmla="*/ 5862113 h 6857991"/>
              <a:gd name="connsiteX1988" fmla="*/ 9548721 w 12191984"/>
              <a:gd name="connsiteY1988" fmla="*/ 5861175 h 6857991"/>
              <a:gd name="connsiteX1989" fmla="*/ 9545908 w 12191984"/>
              <a:gd name="connsiteY1989" fmla="*/ 5860236 h 6857991"/>
              <a:gd name="connsiteX1990" fmla="*/ 9542157 w 12191984"/>
              <a:gd name="connsiteY1990" fmla="*/ 5860236 h 6857991"/>
              <a:gd name="connsiteX1991" fmla="*/ 9538407 w 12191984"/>
              <a:gd name="connsiteY1991" fmla="*/ 5860236 h 6857991"/>
              <a:gd name="connsiteX1992" fmla="*/ 11504691 w 12191984"/>
              <a:gd name="connsiteY1992" fmla="*/ 5859297 h 6857991"/>
              <a:gd name="connsiteX1993" fmla="*/ 11488751 w 12191984"/>
              <a:gd name="connsiteY1993" fmla="*/ 5863052 h 6857991"/>
              <a:gd name="connsiteX1994" fmla="*/ 11472810 w 12191984"/>
              <a:gd name="connsiteY1994" fmla="*/ 5876193 h 6857991"/>
              <a:gd name="connsiteX1995" fmla="*/ 11472810 w 12191984"/>
              <a:gd name="connsiteY1995" fmla="*/ 5863990 h 6857991"/>
              <a:gd name="connsiteX1996" fmla="*/ 11472810 w 12191984"/>
              <a:gd name="connsiteY1996" fmla="*/ 5862113 h 6857991"/>
              <a:gd name="connsiteX1997" fmla="*/ 11471873 w 12191984"/>
              <a:gd name="connsiteY1997" fmla="*/ 5861174 h 6857991"/>
              <a:gd name="connsiteX1998" fmla="*/ 11469060 w 12191984"/>
              <a:gd name="connsiteY1998" fmla="*/ 5860236 h 6857991"/>
              <a:gd name="connsiteX1999" fmla="*/ 11465309 w 12191984"/>
              <a:gd name="connsiteY1999" fmla="*/ 5860236 h 6857991"/>
              <a:gd name="connsiteX2000" fmla="*/ 11461558 w 12191984"/>
              <a:gd name="connsiteY2000" fmla="*/ 5860236 h 6857991"/>
              <a:gd name="connsiteX2001" fmla="*/ 11458745 w 12191984"/>
              <a:gd name="connsiteY2001" fmla="*/ 5861174 h 6857991"/>
              <a:gd name="connsiteX2002" fmla="*/ 11457808 w 12191984"/>
              <a:gd name="connsiteY2002" fmla="*/ 5862113 h 6857991"/>
              <a:gd name="connsiteX2003" fmla="*/ 11457808 w 12191984"/>
              <a:gd name="connsiteY2003" fmla="*/ 5863990 h 6857991"/>
              <a:gd name="connsiteX2004" fmla="*/ 11457808 w 12191984"/>
              <a:gd name="connsiteY2004" fmla="*/ 5959732 h 6857991"/>
              <a:gd name="connsiteX2005" fmla="*/ 11457808 w 12191984"/>
              <a:gd name="connsiteY2005" fmla="*/ 5961609 h 6857991"/>
              <a:gd name="connsiteX2006" fmla="*/ 11458745 w 12191984"/>
              <a:gd name="connsiteY2006" fmla="*/ 5962548 h 6857991"/>
              <a:gd name="connsiteX2007" fmla="*/ 11461558 w 12191984"/>
              <a:gd name="connsiteY2007" fmla="*/ 5963487 h 6857991"/>
              <a:gd name="connsiteX2008" fmla="*/ 11465309 w 12191984"/>
              <a:gd name="connsiteY2008" fmla="*/ 5963487 h 6857991"/>
              <a:gd name="connsiteX2009" fmla="*/ 11469998 w 12191984"/>
              <a:gd name="connsiteY2009" fmla="*/ 5963487 h 6857991"/>
              <a:gd name="connsiteX2010" fmla="*/ 11472810 w 12191984"/>
              <a:gd name="connsiteY2010" fmla="*/ 5962548 h 6857991"/>
              <a:gd name="connsiteX2011" fmla="*/ 11473748 w 12191984"/>
              <a:gd name="connsiteY2011" fmla="*/ 5961609 h 6857991"/>
              <a:gd name="connsiteX2012" fmla="*/ 11473748 w 12191984"/>
              <a:gd name="connsiteY2012" fmla="*/ 5959732 h 6857991"/>
              <a:gd name="connsiteX2013" fmla="*/ 11473748 w 12191984"/>
              <a:gd name="connsiteY2013" fmla="*/ 5893088 h 6857991"/>
              <a:gd name="connsiteX2014" fmla="*/ 11487813 w 12191984"/>
              <a:gd name="connsiteY2014" fmla="*/ 5879009 h 6857991"/>
              <a:gd name="connsiteX2015" fmla="*/ 11500940 w 12191984"/>
              <a:gd name="connsiteY2015" fmla="*/ 5874315 h 6857991"/>
              <a:gd name="connsiteX2016" fmla="*/ 11510317 w 12191984"/>
              <a:gd name="connsiteY2016" fmla="*/ 5876193 h 6857991"/>
              <a:gd name="connsiteX2017" fmla="*/ 11516881 w 12191984"/>
              <a:gd name="connsiteY2017" fmla="*/ 5881825 h 6857991"/>
              <a:gd name="connsiteX2018" fmla="*/ 11520632 w 12191984"/>
              <a:gd name="connsiteY2018" fmla="*/ 5890272 h 6857991"/>
              <a:gd name="connsiteX2019" fmla="*/ 11521569 w 12191984"/>
              <a:gd name="connsiteY2019" fmla="*/ 5903413 h 6857991"/>
              <a:gd name="connsiteX2020" fmla="*/ 11521569 w 12191984"/>
              <a:gd name="connsiteY2020" fmla="*/ 5958794 h 6857991"/>
              <a:gd name="connsiteX2021" fmla="*/ 11521569 w 12191984"/>
              <a:gd name="connsiteY2021" fmla="*/ 5960671 h 6857991"/>
              <a:gd name="connsiteX2022" fmla="*/ 11522507 w 12191984"/>
              <a:gd name="connsiteY2022" fmla="*/ 5961609 h 6857991"/>
              <a:gd name="connsiteX2023" fmla="*/ 11525320 w 12191984"/>
              <a:gd name="connsiteY2023" fmla="*/ 5962548 h 6857991"/>
              <a:gd name="connsiteX2024" fmla="*/ 11530008 w 12191984"/>
              <a:gd name="connsiteY2024" fmla="*/ 5962548 h 6857991"/>
              <a:gd name="connsiteX2025" fmla="*/ 11534697 w 12191984"/>
              <a:gd name="connsiteY2025" fmla="*/ 5962548 h 6857991"/>
              <a:gd name="connsiteX2026" fmla="*/ 11537510 w 12191984"/>
              <a:gd name="connsiteY2026" fmla="*/ 5961609 h 6857991"/>
              <a:gd name="connsiteX2027" fmla="*/ 11538447 w 12191984"/>
              <a:gd name="connsiteY2027" fmla="*/ 5960671 h 6857991"/>
              <a:gd name="connsiteX2028" fmla="*/ 11538447 w 12191984"/>
              <a:gd name="connsiteY2028" fmla="*/ 5958794 h 6857991"/>
              <a:gd name="connsiteX2029" fmla="*/ 11538447 w 12191984"/>
              <a:gd name="connsiteY2029" fmla="*/ 5899659 h 6857991"/>
              <a:gd name="connsiteX2030" fmla="*/ 11536572 w 12191984"/>
              <a:gd name="connsiteY2030" fmla="*/ 5882763 h 6857991"/>
              <a:gd name="connsiteX2031" fmla="*/ 11530946 w 12191984"/>
              <a:gd name="connsiteY2031" fmla="*/ 5870561 h 6857991"/>
              <a:gd name="connsiteX2032" fmla="*/ 11520632 w 12191984"/>
              <a:gd name="connsiteY2032" fmla="*/ 5862113 h 6857991"/>
              <a:gd name="connsiteX2033" fmla="*/ 11504691 w 12191984"/>
              <a:gd name="connsiteY2033" fmla="*/ 5859297 h 6857991"/>
              <a:gd name="connsiteX2034" fmla="*/ 11319970 w 12191984"/>
              <a:gd name="connsiteY2034" fmla="*/ 5859297 h 6857991"/>
              <a:gd name="connsiteX2035" fmla="*/ 11314345 w 12191984"/>
              <a:gd name="connsiteY2035" fmla="*/ 5860236 h 6857991"/>
              <a:gd name="connsiteX2036" fmla="*/ 11308718 w 12191984"/>
              <a:gd name="connsiteY2036" fmla="*/ 5863052 h 6857991"/>
              <a:gd name="connsiteX2037" fmla="*/ 11302155 w 12191984"/>
              <a:gd name="connsiteY2037" fmla="*/ 5868683 h 6857991"/>
              <a:gd name="connsiteX2038" fmla="*/ 11294653 w 12191984"/>
              <a:gd name="connsiteY2038" fmla="*/ 5878070 h 6857991"/>
              <a:gd name="connsiteX2039" fmla="*/ 11294653 w 12191984"/>
              <a:gd name="connsiteY2039" fmla="*/ 5863990 h 6857991"/>
              <a:gd name="connsiteX2040" fmla="*/ 11294653 w 12191984"/>
              <a:gd name="connsiteY2040" fmla="*/ 5862113 h 6857991"/>
              <a:gd name="connsiteX2041" fmla="*/ 11293716 w 12191984"/>
              <a:gd name="connsiteY2041" fmla="*/ 5861174 h 6857991"/>
              <a:gd name="connsiteX2042" fmla="*/ 11290903 w 12191984"/>
              <a:gd name="connsiteY2042" fmla="*/ 5860236 h 6857991"/>
              <a:gd name="connsiteX2043" fmla="*/ 11287152 w 12191984"/>
              <a:gd name="connsiteY2043" fmla="*/ 5860236 h 6857991"/>
              <a:gd name="connsiteX2044" fmla="*/ 11283401 w 12191984"/>
              <a:gd name="connsiteY2044" fmla="*/ 5860236 h 6857991"/>
              <a:gd name="connsiteX2045" fmla="*/ 11280588 w 12191984"/>
              <a:gd name="connsiteY2045" fmla="*/ 5861174 h 6857991"/>
              <a:gd name="connsiteX2046" fmla="*/ 11279651 w 12191984"/>
              <a:gd name="connsiteY2046" fmla="*/ 5862113 h 6857991"/>
              <a:gd name="connsiteX2047" fmla="*/ 11279651 w 12191984"/>
              <a:gd name="connsiteY2047" fmla="*/ 5863990 h 6857991"/>
              <a:gd name="connsiteX2048" fmla="*/ 11279651 w 12191984"/>
              <a:gd name="connsiteY2048" fmla="*/ 5959732 h 6857991"/>
              <a:gd name="connsiteX2049" fmla="*/ 11279651 w 12191984"/>
              <a:gd name="connsiteY2049" fmla="*/ 5961609 h 6857991"/>
              <a:gd name="connsiteX2050" fmla="*/ 11280588 w 12191984"/>
              <a:gd name="connsiteY2050" fmla="*/ 5962548 h 6857991"/>
              <a:gd name="connsiteX2051" fmla="*/ 11283401 w 12191984"/>
              <a:gd name="connsiteY2051" fmla="*/ 5963487 h 6857991"/>
              <a:gd name="connsiteX2052" fmla="*/ 11287152 w 12191984"/>
              <a:gd name="connsiteY2052" fmla="*/ 5963487 h 6857991"/>
              <a:gd name="connsiteX2053" fmla="*/ 11291841 w 12191984"/>
              <a:gd name="connsiteY2053" fmla="*/ 5963487 h 6857991"/>
              <a:gd name="connsiteX2054" fmla="*/ 11294653 w 12191984"/>
              <a:gd name="connsiteY2054" fmla="*/ 5962548 h 6857991"/>
              <a:gd name="connsiteX2055" fmla="*/ 11295591 w 12191984"/>
              <a:gd name="connsiteY2055" fmla="*/ 5961609 h 6857991"/>
              <a:gd name="connsiteX2056" fmla="*/ 11295591 w 12191984"/>
              <a:gd name="connsiteY2056" fmla="*/ 5959732 h 6857991"/>
              <a:gd name="connsiteX2057" fmla="*/ 11295591 w 12191984"/>
              <a:gd name="connsiteY2057" fmla="*/ 5896843 h 6857991"/>
              <a:gd name="connsiteX2058" fmla="*/ 11302155 w 12191984"/>
              <a:gd name="connsiteY2058" fmla="*/ 5887456 h 6857991"/>
              <a:gd name="connsiteX2059" fmla="*/ 11307781 w 12191984"/>
              <a:gd name="connsiteY2059" fmla="*/ 5880886 h 6857991"/>
              <a:gd name="connsiteX2060" fmla="*/ 11313407 w 12191984"/>
              <a:gd name="connsiteY2060" fmla="*/ 5877131 h 6857991"/>
              <a:gd name="connsiteX2061" fmla="*/ 11319033 w 12191984"/>
              <a:gd name="connsiteY2061" fmla="*/ 5876193 h 6857991"/>
              <a:gd name="connsiteX2062" fmla="*/ 11322783 w 12191984"/>
              <a:gd name="connsiteY2062" fmla="*/ 5876193 h 6857991"/>
              <a:gd name="connsiteX2063" fmla="*/ 11326534 w 12191984"/>
              <a:gd name="connsiteY2063" fmla="*/ 5877131 h 6857991"/>
              <a:gd name="connsiteX2064" fmla="*/ 11329347 w 12191984"/>
              <a:gd name="connsiteY2064" fmla="*/ 5878070 h 6857991"/>
              <a:gd name="connsiteX2065" fmla="*/ 11331223 w 12191984"/>
              <a:gd name="connsiteY2065" fmla="*/ 5879009 h 6857991"/>
              <a:gd name="connsiteX2066" fmla="*/ 11332160 w 12191984"/>
              <a:gd name="connsiteY2066" fmla="*/ 5878070 h 6857991"/>
              <a:gd name="connsiteX2067" fmla="*/ 11333098 w 12191984"/>
              <a:gd name="connsiteY2067" fmla="*/ 5877131 h 6857991"/>
              <a:gd name="connsiteX2068" fmla="*/ 11333098 w 12191984"/>
              <a:gd name="connsiteY2068" fmla="*/ 5874315 h 6857991"/>
              <a:gd name="connsiteX2069" fmla="*/ 11333098 w 12191984"/>
              <a:gd name="connsiteY2069" fmla="*/ 5870561 h 6857991"/>
              <a:gd name="connsiteX2070" fmla="*/ 11333098 w 12191984"/>
              <a:gd name="connsiteY2070" fmla="*/ 5865868 h 6857991"/>
              <a:gd name="connsiteX2071" fmla="*/ 11333098 w 12191984"/>
              <a:gd name="connsiteY2071" fmla="*/ 5863990 h 6857991"/>
              <a:gd name="connsiteX2072" fmla="*/ 11333098 w 12191984"/>
              <a:gd name="connsiteY2072" fmla="*/ 5863052 h 6857991"/>
              <a:gd name="connsiteX2073" fmla="*/ 11332160 w 12191984"/>
              <a:gd name="connsiteY2073" fmla="*/ 5862113 h 6857991"/>
              <a:gd name="connsiteX2074" fmla="*/ 11330285 w 12191984"/>
              <a:gd name="connsiteY2074" fmla="*/ 5861174 h 6857991"/>
              <a:gd name="connsiteX2075" fmla="*/ 11326534 w 12191984"/>
              <a:gd name="connsiteY2075" fmla="*/ 5860236 h 6857991"/>
              <a:gd name="connsiteX2076" fmla="*/ 11322783 w 12191984"/>
              <a:gd name="connsiteY2076" fmla="*/ 5859297 h 6857991"/>
              <a:gd name="connsiteX2077" fmla="*/ 11319970 w 12191984"/>
              <a:gd name="connsiteY2077" fmla="*/ 5859297 h 6857991"/>
              <a:gd name="connsiteX2078" fmla="*/ 10977723 w 12191984"/>
              <a:gd name="connsiteY2078" fmla="*/ 5859297 h 6857991"/>
              <a:gd name="connsiteX2079" fmla="*/ 10956157 w 12191984"/>
              <a:gd name="connsiteY2079" fmla="*/ 5863052 h 6857991"/>
              <a:gd name="connsiteX2080" fmla="*/ 10941154 w 12191984"/>
              <a:gd name="connsiteY2080" fmla="*/ 5874316 h 6857991"/>
              <a:gd name="connsiteX2081" fmla="*/ 10931777 w 12191984"/>
              <a:gd name="connsiteY2081" fmla="*/ 5891211 h 6857991"/>
              <a:gd name="connsiteX2082" fmla="*/ 10928964 w 12191984"/>
              <a:gd name="connsiteY2082" fmla="*/ 5912800 h 6857991"/>
              <a:gd name="connsiteX2083" fmla="*/ 10931777 w 12191984"/>
              <a:gd name="connsiteY2083" fmla="*/ 5934389 h 6857991"/>
              <a:gd name="connsiteX2084" fmla="*/ 10940216 w 12191984"/>
              <a:gd name="connsiteY2084" fmla="*/ 5950346 h 6857991"/>
              <a:gd name="connsiteX2085" fmla="*/ 10954281 w 12191984"/>
              <a:gd name="connsiteY2085" fmla="*/ 5960671 h 6857991"/>
              <a:gd name="connsiteX2086" fmla="*/ 10974910 w 12191984"/>
              <a:gd name="connsiteY2086" fmla="*/ 5964426 h 6857991"/>
              <a:gd name="connsiteX2087" fmla="*/ 10996476 w 12191984"/>
              <a:gd name="connsiteY2087" fmla="*/ 5960671 h 6857991"/>
              <a:gd name="connsiteX2088" fmla="*/ 11011478 w 12191984"/>
              <a:gd name="connsiteY2088" fmla="*/ 5949407 h 6857991"/>
              <a:gd name="connsiteX2089" fmla="*/ 11020855 w 12191984"/>
              <a:gd name="connsiteY2089" fmla="*/ 5932512 h 6857991"/>
              <a:gd name="connsiteX2090" fmla="*/ 11023669 w 12191984"/>
              <a:gd name="connsiteY2090" fmla="*/ 5910923 h 6857991"/>
              <a:gd name="connsiteX2091" fmla="*/ 11020855 w 12191984"/>
              <a:gd name="connsiteY2091" fmla="*/ 5889334 h 6857991"/>
              <a:gd name="connsiteX2092" fmla="*/ 11012416 w 12191984"/>
              <a:gd name="connsiteY2092" fmla="*/ 5873377 h 6857991"/>
              <a:gd name="connsiteX2093" fmla="*/ 10998351 w 12191984"/>
              <a:gd name="connsiteY2093" fmla="*/ 5863052 h 6857991"/>
              <a:gd name="connsiteX2094" fmla="*/ 10977723 w 12191984"/>
              <a:gd name="connsiteY2094" fmla="*/ 5859297 h 6857991"/>
              <a:gd name="connsiteX2095" fmla="*/ 10808943 w 12191984"/>
              <a:gd name="connsiteY2095" fmla="*/ 5859297 h 6857991"/>
              <a:gd name="connsiteX2096" fmla="*/ 10793941 w 12191984"/>
              <a:gd name="connsiteY2096" fmla="*/ 5861174 h 6857991"/>
              <a:gd name="connsiteX2097" fmla="*/ 10782689 w 12191984"/>
              <a:gd name="connsiteY2097" fmla="*/ 5867745 h 6857991"/>
              <a:gd name="connsiteX2098" fmla="*/ 10776125 w 12191984"/>
              <a:gd name="connsiteY2098" fmla="*/ 5877131 h 6857991"/>
              <a:gd name="connsiteX2099" fmla="*/ 10774249 w 12191984"/>
              <a:gd name="connsiteY2099" fmla="*/ 5887456 h 6857991"/>
              <a:gd name="connsiteX2100" fmla="*/ 10776125 w 12191984"/>
              <a:gd name="connsiteY2100" fmla="*/ 5898720 h 6857991"/>
              <a:gd name="connsiteX2101" fmla="*/ 10781751 w 12191984"/>
              <a:gd name="connsiteY2101" fmla="*/ 5906229 h 6857991"/>
              <a:gd name="connsiteX2102" fmla="*/ 10789252 w 12191984"/>
              <a:gd name="connsiteY2102" fmla="*/ 5911861 h 6857991"/>
              <a:gd name="connsiteX2103" fmla="*/ 10797691 w 12191984"/>
              <a:gd name="connsiteY2103" fmla="*/ 5915616 h 6857991"/>
              <a:gd name="connsiteX2104" fmla="*/ 10806130 w 12191984"/>
              <a:gd name="connsiteY2104" fmla="*/ 5919370 h 6857991"/>
              <a:gd name="connsiteX2105" fmla="*/ 10813631 w 12191984"/>
              <a:gd name="connsiteY2105" fmla="*/ 5923125 h 6857991"/>
              <a:gd name="connsiteX2106" fmla="*/ 10819257 w 12191984"/>
              <a:gd name="connsiteY2106" fmla="*/ 5927818 h 6857991"/>
              <a:gd name="connsiteX2107" fmla="*/ 10821133 w 12191984"/>
              <a:gd name="connsiteY2107" fmla="*/ 5934389 h 6857991"/>
              <a:gd name="connsiteX2108" fmla="*/ 10819257 w 12191984"/>
              <a:gd name="connsiteY2108" fmla="*/ 5940959 h 6857991"/>
              <a:gd name="connsiteX2109" fmla="*/ 10815507 w 12191984"/>
              <a:gd name="connsiteY2109" fmla="*/ 5945652 h 6857991"/>
              <a:gd name="connsiteX2110" fmla="*/ 10808943 w 12191984"/>
              <a:gd name="connsiteY2110" fmla="*/ 5948468 h 6857991"/>
              <a:gd name="connsiteX2111" fmla="*/ 10800504 w 12191984"/>
              <a:gd name="connsiteY2111" fmla="*/ 5949407 h 6857991"/>
              <a:gd name="connsiteX2112" fmla="*/ 10790190 w 12191984"/>
              <a:gd name="connsiteY2112" fmla="*/ 5947530 h 6857991"/>
              <a:gd name="connsiteX2113" fmla="*/ 10782689 w 12191984"/>
              <a:gd name="connsiteY2113" fmla="*/ 5944714 h 6857991"/>
              <a:gd name="connsiteX2114" fmla="*/ 10777062 w 12191984"/>
              <a:gd name="connsiteY2114" fmla="*/ 5941898 h 6857991"/>
              <a:gd name="connsiteX2115" fmla="*/ 10773312 w 12191984"/>
              <a:gd name="connsiteY2115" fmla="*/ 5940021 h 6857991"/>
              <a:gd name="connsiteX2116" fmla="*/ 10772374 w 12191984"/>
              <a:gd name="connsiteY2116" fmla="*/ 5940021 h 6857991"/>
              <a:gd name="connsiteX2117" fmla="*/ 10771436 w 12191984"/>
              <a:gd name="connsiteY2117" fmla="*/ 5940959 h 6857991"/>
              <a:gd name="connsiteX2118" fmla="*/ 10770499 w 12191984"/>
              <a:gd name="connsiteY2118" fmla="*/ 5942837 h 6857991"/>
              <a:gd name="connsiteX2119" fmla="*/ 10770499 w 12191984"/>
              <a:gd name="connsiteY2119" fmla="*/ 5946591 h 6857991"/>
              <a:gd name="connsiteX2120" fmla="*/ 10771436 w 12191984"/>
              <a:gd name="connsiteY2120" fmla="*/ 5952223 h 6857991"/>
              <a:gd name="connsiteX2121" fmla="*/ 10773312 w 12191984"/>
              <a:gd name="connsiteY2121" fmla="*/ 5955039 h 6857991"/>
              <a:gd name="connsiteX2122" fmla="*/ 10777062 w 12191984"/>
              <a:gd name="connsiteY2122" fmla="*/ 5957855 h 6857991"/>
              <a:gd name="connsiteX2123" fmla="*/ 10783626 w 12191984"/>
              <a:gd name="connsiteY2123" fmla="*/ 5960671 h 6857991"/>
              <a:gd name="connsiteX2124" fmla="*/ 10792065 w 12191984"/>
              <a:gd name="connsiteY2124" fmla="*/ 5962548 h 6857991"/>
              <a:gd name="connsiteX2125" fmla="*/ 10801442 w 12191984"/>
              <a:gd name="connsiteY2125" fmla="*/ 5963487 h 6857991"/>
              <a:gd name="connsiteX2126" fmla="*/ 10816444 w 12191984"/>
              <a:gd name="connsiteY2126" fmla="*/ 5961609 h 6857991"/>
              <a:gd name="connsiteX2127" fmla="*/ 10828634 w 12191984"/>
              <a:gd name="connsiteY2127" fmla="*/ 5955978 h 6857991"/>
              <a:gd name="connsiteX2128" fmla="*/ 10836136 w 12191984"/>
              <a:gd name="connsiteY2128" fmla="*/ 5946591 h 6857991"/>
              <a:gd name="connsiteX2129" fmla="*/ 10838948 w 12191984"/>
              <a:gd name="connsiteY2129" fmla="*/ 5933450 h 6857991"/>
              <a:gd name="connsiteX2130" fmla="*/ 10837073 w 12191984"/>
              <a:gd name="connsiteY2130" fmla="*/ 5922186 h 6857991"/>
              <a:gd name="connsiteX2131" fmla="*/ 10831447 w 12191984"/>
              <a:gd name="connsiteY2131" fmla="*/ 5914677 h 6857991"/>
              <a:gd name="connsiteX2132" fmla="*/ 10823945 w 12191984"/>
              <a:gd name="connsiteY2132" fmla="*/ 5909045 h 6857991"/>
              <a:gd name="connsiteX2133" fmla="*/ 10815507 w 12191984"/>
              <a:gd name="connsiteY2133" fmla="*/ 5905291 h 6857991"/>
              <a:gd name="connsiteX2134" fmla="*/ 10807068 w 12191984"/>
              <a:gd name="connsiteY2134" fmla="*/ 5901536 h 6857991"/>
              <a:gd name="connsiteX2135" fmla="*/ 10799566 w 12191984"/>
              <a:gd name="connsiteY2135" fmla="*/ 5897782 h 6857991"/>
              <a:gd name="connsiteX2136" fmla="*/ 10793941 w 12191984"/>
              <a:gd name="connsiteY2136" fmla="*/ 5893088 h 6857991"/>
              <a:gd name="connsiteX2137" fmla="*/ 10792065 w 12191984"/>
              <a:gd name="connsiteY2137" fmla="*/ 5886518 h 6857991"/>
              <a:gd name="connsiteX2138" fmla="*/ 10793003 w 12191984"/>
              <a:gd name="connsiteY2138" fmla="*/ 5880886 h 6857991"/>
              <a:gd name="connsiteX2139" fmla="*/ 10795816 w 12191984"/>
              <a:gd name="connsiteY2139" fmla="*/ 5876193 h 6857991"/>
              <a:gd name="connsiteX2140" fmla="*/ 10801442 w 12191984"/>
              <a:gd name="connsiteY2140" fmla="*/ 5873377 h 6857991"/>
              <a:gd name="connsiteX2141" fmla="*/ 10808943 w 12191984"/>
              <a:gd name="connsiteY2141" fmla="*/ 5872438 h 6857991"/>
              <a:gd name="connsiteX2142" fmla="*/ 10817382 w 12191984"/>
              <a:gd name="connsiteY2142" fmla="*/ 5873377 h 6857991"/>
              <a:gd name="connsiteX2143" fmla="*/ 10823945 w 12191984"/>
              <a:gd name="connsiteY2143" fmla="*/ 5876193 h 6857991"/>
              <a:gd name="connsiteX2144" fmla="*/ 10828634 w 12191984"/>
              <a:gd name="connsiteY2144" fmla="*/ 5879009 h 6857991"/>
              <a:gd name="connsiteX2145" fmla="*/ 10831447 w 12191984"/>
              <a:gd name="connsiteY2145" fmla="*/ 5879947 h 6857991"/>
              <a:gd name="connsiteX2146" fmla="*/ 10832385 w 12191984"/>
              <a:gd name="connsiteY2146" fmla="*/ 5879947 h 6857991"/>
              <a:gd name="connsiteX2147" fmla="*/ 10833322 w 12191984"/>
              <a:gd name="connsiteY2147" fmla="*/ 5879009 h 6857991"/>
              <a:gd name="connsiteX2148" fmla="*/ 10834260 w 12191984"/>
              <a:gd name="connsiteY2148" fmla="*/ 5877131 h 6857991"/>
              <a:gd name="connsiteX2149" fmla="*/ 10834260 w 12191984"/>
              <a:gd name="connsiteY2149" fmla="*/ 5874315 h 6857991"/>
              <a:gd name="connsiteX2150" fmla="*/ 10834260 w 12191984"/>
              <a:gd name="connsiteY2150" fmla="*/ 5871499 h 6857991"/>
              <a:gd name="connsiteX2151" fmla="*/ 10834260 w 12191984"/>
              <a:gd name="connsiteY2151" fmla="*/ 5869622 h 6857991"/>
              <a:gd name="connsiteX2152" fmla="*/ 10833322 w 12191984"/>
              <a:gd name="connsiteY2152" fmla="*/ 5867745 h 6857991"/>
              <a:gd name="connsiteX2153" fmla="*/ 10831447 w 12191984"/>
              <a:gd name="connsiteY2153" fmla="*/ 5865868 h 6857991"/>
              <a:gd name="connsiteX2154" fmla="*/ 10828634 w 12191984"/>
              <a:gd name="connsiteY2154" fmla="*/ 5863990 h 6857991"/>
              <a:gd name="connsiteX2155" fmla="*/ 10823008 w 12191984"/>
              <a:gd name="connsiteY2155" fmla="*/ 5862113 h 6857991"/>
              <a:gd name="connsiteX2156" fmla="*/ 10816444 w 12191984"/>
              <a:gd name="connsiteY2156" fmla="*/ 5860236 h 6857991"/>
              <a:gd name="connsiteX2157" fmla="*/ 10808943 w 12191984"/>
              <a:gd name="connsiteY2157" fmla="*/ 5859297 h 6857991"/>
              <a:gd name="connsiteX2158" fmla="*/ 10547335 w 12191984"/>
              <a:gd name="connsiteY2158" fmla="*/ 5859297 h 6857991"/>
              <a:gd name="connsiteX2159" fmla="*/ 10528582 w 12191984"/>
              <a:gd name="connsiteY2159" fmla="*/ 5863052 h 6857991"/>
              <a:gd name="connsiteX2160" fmla="*/ 10514517 w 12191984"/>
              <a:gd name="connsiteY2160" fmla="*/ 5873377 h 6857991"/>
              <a:gd name="connsiteX2161" fmla="*/ 10505140 w 12191984"/>
              <a:gd name="connsiteY2161" fmla="*/ 5890272 h 6857991"/>
              <a:gd name="connsiteX2162" fmla="*/ 10502327 w 12191984"/>
              <a:gd name="connsiteY2162" fmla="*/ 5911861 h 6857991"/>
              <a:gd name="connsiteX2163" fmla="*/ 10505140 w 12191984"/>
              <a:gd name="connsiteY2163" fmla="*/ 5934389 h 6857991"/>
              <a:gd name="connsiteX2164" fmla="*/ 10514517 w 12191984"/>
              <a:gd name="connsiteY2164" fmla="*/ 5950346 h 6857991"/>
              <a:gd name="connsiteX2165" fmla="*/ 10529520 w 12191984"/>
              <a:gd name="connsiteY2165" fmla="*/ 5959732 h 6857991"/>
              <a:gd name="connsiteX2166" fmla="*/ 10550148 w 12191984"/>
              <a:gd name="connsiteY2166" fmla="*/ 5962548 h 6857991"/>
              <a:gd name="connsiteX2167" fmla="*/ 10563275 w 12191984"/>
              <a:gd name="connsiteY2167" fmla="*/ 5961609 h 6857991"/>
              <a:gd name="connsiteX2168" fmla="*/ 10573590 w 12191984"/>
              <a:gd name="connsiteY2168" fmla="*/ 5959732 h 6857991"/>
              <a:gd name="connsiteX2169" fmla="*/ 10581091 w 12191984"/>
              <a:gd name="connsiteY2169" fmla="*/ 5956916 h 6857991"/>
              <a:gd name="connsiteX2170" fmla="*/ 10584842 w 12191984"/>
              <a:gd name="connsiteY2170" fmla="*/ 5955039 h 6857991"/>
              <a:gd name="connsiteX2171" fmla="*/ 10585779 w 12191984"/>
              <a:gd name="connsiteY2171" fmla="*/ 5954100 h 6857991"/>
              <a:gd name="connsiteX2172" fmla="*/ 10586717 w 12191984"/>
              <a:gd name="connsiteY2172" fmla="*/ 5952223 h 6857991"/>
              <a:gd name="connsiteX2173" fmla="*/ 10586717 w 12191984"/>
              <a:gd name="connsiteY2173" fmla="*/ 5950346 h 6857991"/>
              <a:gd name="connsiteX2174" fmla="*/ 10586717 w 12191984"/>
              <a:gd name="connsiteY2174" fmla="*/ 5947530 h 6857991"/>
              <a:gd name="connsiteX2175" fmla="*/ 10586717 w 12191984"/>
              <a:gd name="connsiteY2175" fmla="*/ 5944714 h 6857991"/>
              <a:gd name="connsiteX2176" fmla="*/ 10585779 w 12191984"/>
              <a:gd name="connsiteY2176" fmla="*/ 5942837 h 6857991"/>
              <a:gd name="connsiteX2177" fmla="*/ 10584842 w 12191984"/>
              <a:gd name="connsiteY2177" fmla="*/ 5941898 h 6857991"/>
              <a:gd name="connsiteX2178" fmla="*/ 10583904 w 12191984"/>
              <a:gd name="connsiteY2178" fmla="*/ 5941898 h 6857991"/>
              <a:gd name="connsiteX2179" fmla="*/ 10580153 w 12191984"/>
              <a:gd name="connsiteY2179" fmla="*/ 5942837 h 6857991"/>
              <a:gd name="connsiteX2180" fmla="*/ 10573590 w 12191984"/>
              <a:gd name="connsiteY2180" fmla="*/ 5945652 h 6857991"/>
              <a:gd name="connsiteX2181" fmla="*/ 10564213 w 12191984"/>
              <a:gd name="connsiteY2181" fmla="*/ 5948468 h 6857991"/>
              <a:gd name="connsiteX2182" fmla="*/ 10552023 w 12191984"/>
              <a:gd name="connsiteY2182" fmla="*/ 5949407 h 6857991"/>
              <a:gd name="connsiteX2183" fmla="*/ 10537958 w 12191984"/>
              <a:gd name="connsiteY2183" fmla="*/ 5946591 h 6857991"/>
              <a:gd name="connsiteX2184" fmla="*/ 10528582 w 12191984"/>
              <a:gd name="connsiteY2184" fmla="*/ 5940021 h 6857991"/>
              <a:gd name="connsiteX2185" fmla="*/ 10522956 w 12191984"/>
              <a:gd name="connsiteY2185" fmla="*/ 5928757 h 6857991"/>
              <a:gd name="connsiteX2186" fmla="*/ 10521080 w 12191984"/>
              <a:gd name="connsiteY2186" fmla="*/ 5914677 h 6857991"/>
              <a:gd name="connsiteX2187" fmla="*/ 10583904 w 12191984"/>
              <a:gd name="connsiteY2187" fmla="*/ 5914677 h 6857991"/>
              <a:gd name="connsiteX2188" fmla="*/ 10588592 w 12191984"/>
              <a:gd name="connsiteY2188" fmla="*/ 5912800 h 6857991"/>
              <a:gd name="connsiteX2189" fmla="*/ 10590468 w 12191984"/>
              <a:gd name="connsiteY2189" fmla="*/ 5907168 h 6857991"/>
              <a:gd name="connsiteX2190" fmla="*/ 10589530 w 12191984"/>
              <a:gd name="connsiteY2190" fmla="*/ 5907168 h 6857991"/>
              <a:gd name="connsiteX2191" fmla="*/ 10589530 w 12191984"/>
              <a:gd name="connsiteY2191" fmla="*/ 5904352 h 6857991"/>
              <a:gd name="connsiteX2192" fmla="*/ 10586717 w 12191984"/>
              <a:gd name="connsiteY2192" fmla="*/ 5886518 h 6857991"/>
              <a:gd name="connsiteX2193" fmla="*/ 10579216 w 12191984"/>
              <a:gd name="connsiteY2193" fmla="*/ 5872438 h 6857991"/>
              <a:gd name="connsiteX2194" fmla="*/ 10566088 w 12191984"/>
              <a:gd name="connsiteY2194" fmla="*/ 5863052 h 6857991"/>
              <a:gd name="connsiteX2195" fmla="*/ 10547335 w 12191984"/>
              <a:gd name="connsiteY2195" fmla="*/ 5859297 h 6857991"/>
              <a:gd name="connsiteX2196" fmla="*/ 10386057 w 12191984"/>
              <a:gd name="connsiteY2196" fmla="*/ 5859297 h 6857991"/>
              <a:gd name="connsiteX2197" fmla="*/ 10371054 w 12191984"/>
              <a:gd name="connsiteY2197" fmla="*/ 5863052 h 6857991"/>
              <a:gd name="connsiteX2198" fmla="*/ 10355114 w 12191984"/>
              <a:gd name="connsiteY2198" fmla="*/ 5876193 h 6857991"/>
              <a:gd name="connsiteX2199" fmla="*/ 10355114 w 12191984"/>
              <a:gd name="connsiteY2199" fmla="*/ 5863990 h 6857991"/>
              <a:gd name="connsiteX2200" fmla="*/ 10355114 w 12191984"/>
              <a:gd name="connsiteY2200" fmla="*/ 5862113 h 6857991"/>
              <a:gd name="connsiteX2201" fmla="*/ 10354176 w 12191984"/>
              <a:gd name="connsiteY2201" fmla="*/ 5861174 h 6857991"/>
              <a:gd name="connsiteX2202" fmla="*/ 10351363 w 12191984"/>
              <a:gd name="connsiteY2202" fmla="*/ 5860236 h 6857991"/>
              <a:gd name="connsiteX2203" fmla="*/ 10347612 w 12191984"/>
              <a:gd name="connsiteY2203" fmla="*/ 5860236 h 6857991"/>
              <a:gd name="connsiteX2204" fmla="*/ 10343862 w 12191984"/>
              <a:gd name="connsiteY2204" fmla="*/ 5860236 h 6857991"/>
              <a:gd name="connsiteX2205" fmla="*/ 10341049 w 12191984"/>
              <a:gd name="connsiteY2205" fmla="*/ 5861174 h 6857991"/>
              <a:gd name="connsiteX2206" fmla="*/ 10340111 w 12191984"/>
              <a:gd name="connsiteY2206" fmla="*/ 5862113 h 6857991"/>
              <a:gd name="connsiteX2207" fmla="*/ 10340111 w 12191984"/>
              <a:gd name="connsiteY2207" fmla="*/ 5863990 h 6857991"/>
              <a:gd name="connsiteX2208" fmla="*/ 10340111 w 12191984"/>
              <a:gd name="connsiteY2208" fmla="*/ 5960671 h 6857991"/>
              <a:gd name="connsiteX2209" fmla="*/ 10340111 w 12191984"/>
              <a:gd name="connsiteY2209" fmla="*/ 5962548 h 6857991"/>
              <a:gd name="connsiteX2210" fmla="*/ 10341049 w 12191984"/>
              <a:gd name="connsiteY2210" fmla="*/ 5963487 h 6857991"/>
              <a:gd name="connsiteX2211" fmla="*/ 10343862 w 12191984"/>
              <a:gd name="connsiteY2211" fmla="*/ 5964425 h 6857991"/>
              <a:gd name="connsiteX2212" fmla="*/ 10347612 w 12191984"/>
              <a:gd name="connsiteY2212" fmla="*/ 5964425 h 6857991"/>
              <a:gd name="connsiteX2213" fmla="*/ 10352301 w 12191984"/>
              <a:gd name="connsiteY2213" fmla="*/ 5964425 h 6857991"/>
              <a:gd name="connsiteX2214" fmla="*/ 10355114 w 12191984"/>
              <a:gd name="connsiteY2214" fmla="*/ 5963487 h 6857991"/>
              <a:gd name="connsiteX2215" fmla="*/ 10356051 w 12191984"/>
              <a:gd name="connsiteY2215" fmla="*/ 5962548 h 6857991"/>
              <a:gd name="connsiteX2216" fmla="*/ 10356051 w 12191984"/>
              <a:gd name="connsiteY2216" fmla="*/ 5960671 h 6857991"/>
              <a:gd name="connsiteX2217" fmla="*/ 10356051 w 12191984"/>
              <a:gd name="connsiteY2217" fmla="*/ 5894027 h 6857991"/>
              <a:gd name="connsiteX2218" fmla="*/ 10369179 w 12191984"/>
              <a:gd name="connsiteY2218" fmla="*/ 5879947 h 6857991"/>
              <a:gd name="connsiteX2219" fmla="*/ 10381368 w 12191984"/>
              <a:gd name="connsiteY2219" fmla="*/ 5875254 h 6857991"/>
              <a:gd name="connsiteX2220" fmla="*/ 10389807 w 12191984"/>
              <a:gd name="connsiteY2220" fmla="*/ 5877131 h 6857991"/>
              <a:gd name="connsiteX2221" fmla="*/ 10395433 w 12191984"/>
              <a:gd name="connsiteY2221" fmla="*/ 5882763 h 6857991"/>
              <a:gd name="connsiteX2222" fmla="*/ 10399184 w 12191984"/>
              <a:gd name="connsiteY2222" fmla="*/ 5891211 h 6857991"/>
              <a:gd name="connsiteX2223" fmla="*/ 10400122 w 12191984"/>
              <a:gd name="connsiteY2223" fmla="*/ 5902475 h 6857991"/>
              <a:gd name="connsiteX2224" fmla="*/ 10400122 w 12191984"/>
              <a:gd name="connsiteY2224" fmla="*/ 5959732 h 6857991"/>
              <a:gd name="connsiteX2225" fmla="*/ 10400122 w 12191984"/>
              <a:gd name="connsiteY2225" fmla="*/ 5961609 h 6857991"/>
              <a:gd name="connsiteX2226" fmla="*/ 10401059 w 12191984"/>
              <a:gd name="connsiteY2226" fmla="*/ 5962548 h 6857991"/>
              <a:gd name="connsiteX2227" fmla="*/ 10403872 w 12191984"/>
              <a:gd name="connsiteY2227" fmla="*/ 5963487 h 6857991"/>
              <a:gd name="connsiteX2228" fmla="*/ 10407623 w 12191984"/>
              <a:gd name="connsiteY2228" fmla="*/ 5963487 h 6857991"/>
              <a:gd name="connsiteX2229" fmla="*/ 10411374 w 12191984"/>
              <a:gd name="connsiteY2229" fmla="*/ 5963487 h 6857991"/>
              <a:gd name="connsiteX2230" fmla="*/ 10414186 w 12191984"/>
              <a:gd name="connsiteY2230" fmla="*/ 5962548 h 6857991"/>
              <a:gd name="connsiteX2231" fmla="*/ 10416062 w 12191984"/>
              <a:gd name="connsiteY2231" fmla="*/ 5961609 h 6857991"/>
              <a:gd name="connsiteX2232" fmla="*/ 10416062 w 12191984"/>
              <a:gd name="connsiteY2232" fmla="*/ 5959732 h 6857991"/>
              <a:gd name="connsiteX2233" fmla="*/ 10416062 w 12191984"/>
              <a:gd name="connsiteY2233" fmla="*/ 5893088 h 6857991"/>
              <a:gd name="connsiteX2234" fmla="*/ 10429189 w 12191984"/>
              <a:gd name="connsiteY2234" fmla="*/ 5879009 h 6857991"/>
              <a:gd name="connsiteX2235" fmla="*/ 10441379 w 12191984"/>
              <a:gd name="connsiteY2235" fmla="*/ 5874315 h 6857991"/>
              <a:gd name="connsiteX2236" fmla="*/ 10449818 w 12191984"/>
              <a:gd name="connsiteY2236" fmla="*/ 5876193 h 6857991"/>
              <a:gd name="connsiteX2237" fmla="*/ 10455444 w 12191984"/>
              <a:gd name="connsiteY2237" fmla="*/ 5881825 h 6857991"/>
              <a:gd name="connsiteX2238" fmla="*/ 10459195 w 12191984"/>
              <a:gd name="connsiteY2238" fmla="*/ 5890272 h 6857991"/>
              <a:gd name="connsiteX2239" fmla="*/ 10460132 w 12191984"/>
              <a:gd name="connsiteY2239" fmla="*/ 5901536 h 6857991"/>
              <a:gd name="connsiteX2240" fmla="*/ 10460132 w 12191984"/>
              <a:gd name="connsiteY2240" fmla="*/ 5958794 h 6857991"/>
              <a:gd name="connsiteX2241" fmla="*/ 10460132 w 12191984"/>
              <a:gd name="connsiteY2241" fmla="*/ 5960671 h 6857991"/>
              <a:gd name="connsiteX2242" fmla="*/ 10462007 w 12191984"/>
              <a:gd name="connsiteY2242" fmla="*/ 5961609 h 6857991"/>
              <a:gd name="connsiteX2243" fmla="*/ 10464820 w 12191984"/>
              <a:gd name="connsiteY2243" fmla="*/ 5962548 h 6857991"/>
              <a:gd name="connsiteX2244" fmla="*/ 10469509 w 12191984"/>
              <a:gd name="connsiteY2244" fmla="*/ 5962548 h 6857991"/>
              <a:gd name="connsiteX2245" fmla="*/ 10474197 w 12191984"/>
              <a:gd name="connsiteY2245" fmla="*/ 5962548 h 6857991"/>
              <a:gd name="connsiteX2246" fmla="*/ 10477010 w 12191984"/>
              <a:gd name="connsiteY2246" fmla="*/ 5961609 h 6857991"/>
              <a:gd name="connsiteX2247" fmla="*/ 10477948 w 12191984"/>
              <a:gd name="connsiteY2247" fmla="*/ 5960671 h 6857991"/>
              <a:gd name="connsiteX2248" fmla="*/ 10477948 w 12191984"/>
              <a:gd name="connsiteY2248" fmla="*/ 5958794 h 6857991"/>
              <a:gd name="connsiteX2249" fmla="*/ 10481699 w 12191984"/>
              <a:gd name="connsiteY2249" fmla="*/ 5958794 h 6857991"/>
              <a:gd name="connsiteX2250" fmla="*/ 10481699 w 12191984"/>
              <a:gd name="connsiteY2250" fmla="*/ 5897782 h 6857991"/>
              <a:gd name="connsiteX2251" fmla="*/ 10479823 w 12191984"/>
              <a:gd name="connsiteY2251" fmla="*/ 5882763 h 6857991"/>
              <a:gd name="connsiteX2252" fmla="*/ 10474197 w 12191984"/>
              <a:gd name="connsiteY2252" fmla="*/ 5870561 h 6857991"/>
              <a:gd name="connsiteX2253" fmla="*/ 10463883 w 12191984"/>
              <a:gd name="connsiteY2253" fmla="*/ 5862113 h 6857991"/>
              <a:gd name="connsiteX2254" fmla="*/ 10448880 w 12191984"/>
              <a:gd name="connsiteY2254" fmla="*/ 5859297 h 6857991"/>
              <a:gd name="connsiteX2255" fmla="*/ 10441379 w 12191984"/>
              <a:gd name="connsiteY2255" fmla="*/ 5860236 h 6857991"/>
              <a:gd name="connsiteX2256" fmla="*/ 10433878 w 12191984"/>
              <a:gd name="connsiteY2256" fmla="*/ 5863052 h 6857991"/>
              <a:gd name="connsiteX2257" fmla="*/ 10425439 w 12191984"/>
              <a:gd name="connsiteY2257" fmla="*/ 5868683 h 6857991"/>
              <a:gd name="connsiteX2258" fmla="*/ 10416062 w 12191984"/>
              <a:gd name="connsiteY2258" fmla="*/ 5877131 h 6857991"/>
              <a:gd name="connsiteX2259" fmla="*/ 10411374 w 12191984"/>
              <a:gd name="connsiteY2259" fmla="*/ 5869622 h 6857991"/>
              <a:gd name="connsiteX2260" fmla="*/ 10404810 w 12191984"/>
              <a:gd name="connsiteY2260" fmla="*/ 5863990 h 6857991"/>
              <a:gd name="connsiteX2261" fmla="*/ 10396371 w 12191984"/>
              <a:gd name="connsiteY2261" fmla="*/ 5860236 h 6857991"/>
              <a:gd name="connsiteX2262" fmla="*/ 10386057 w 12191984"/>
              <a:gd name="connsiteY2262" fmla="*/ 5859297 h 6857991"/>
              <a:gd name="connsiteX2263" fmla="*/ 10164768 w 12191984"/>
              <a:gd name="connsiteY2263" fmla="*/ 5859297 h 6857991"/>
              <a:gd name="connsiteX2264" fmla="*/ 10149765 w 12191984"/>
              <a:gd name="connsiteY2264" fmla="*/ 5863052 h 6857991"/>
              <a:gd name="connsiteX2265" fmla="*/ 10133825 w 12191984"/>
              <a:gd name="connsiteY2265" fmla="*/ 5876193 h 6857991"/>
              <a:gd name="connsiteX2266" fmla="*/ 10133825 w 12191984"/>
              <a:gd name="connsiteY2266" fmla="*/ 5863990 h 6857991"/>
              <a:gd name="connsiteX2267" fmla="*/ 10133825 w 12191984"/>
              <a:gd name="connsiteY2267" fmla="*/ 5862113 h 6857991"/>
              <a:gd name="connsiteX2268" fmla="*/ 10132887 w 12191984"/>
              <a:gd name="connsiteY2268" fmla="*/ 5861174 h 6857991"/>
              <a:gd name="connsiteX2269" fmla="*/ 10130074 w 12191984"/>
              <a:gd name="connsiteY2269" fmla="*/ 5860236 h 6857991"/>
              <a:gd name="connsiteX2270" fmla="*/ 10126323 w 12191984"/>
              <a:gd name="connsiteY2270" fmla="*/ 5860236 h 6857991"/>
              <a:gd name="connsiteX2271" fmla="*/ 10122573 w 12191984"/>
              <a:gd name="connsiteY2271" fmla="*/ 5860236 h 6857991"/>
              <a:gd name="connsiteX2272" fmla="*/ 10119760 w 12191984"/>
              <a:gd name="connsiteY2272" fmla="*/ 5861174 h 6857991"/>
              <a:gd name="connsiteX2273" fmla="*/ 10118822 w 12191984"/>
              <a:gd name="connsiteY2273" fmla="*/ 5862113 h 6857991"/>
              <a:gd name="connsiteX2274" fmla="*/ 10118822 w 12191984"/>
              <a:gd name="connsiteY2274" fmla="*/ 5863990 h 6857991"/>
              <a:gd name="connsiteX2275" fmla="*/ 10118822 w 12191984"/>
              <a:gd name="connsiteY2275" fmla="*/ 5960671 h 6857991"/>
              <a:gd name="connsiteX2276" fmla="*/ 10118822 w 12191984"/>
              <a:gd name="connsiteY2276" fmla="*/ 5962548 h 6857991"/>
              <a:gd name="connsiteX2277" fmla="*/ 10119760 w 12191984"/>
              <a:gd name="connsiteY2277" fmla="*/ 5963487 h 6857991"/>
              <a:gd name="connsiteX2278" fmla="*/ 10122573 w 12191984"/>
              <a:gd name="connsiteY2278" fmla="*/ 5964425 h 6857991"/>
              <a:gd name="connsiteX2279" fmla="*/ 10126323 w 12191984"/>
              <a:gd name="connsiteY2279" fmla="*/ 5964425 h 6857991"/>
              <a:gd name="connsiteX2280" fmla="*/ 10131012 w 12191984"/>
              <a:gd name="connsiteY2280" fmla="*/ 5964425 h 6857991"/>
              <a:gd name="connsiteX2281" fmla="*/ 10133825 w 12191984"/>
              <a:gd name="connsiteY2281" fmla="*/ 5963487 h 6857991"/>
              <a:gd name="connsiteX2282" fmla="*/ 10134762 w 12191984"/>
              <a:gd name="connsiteY2282" fmla="*/ 5962548 h 6857991"/>
              <a:gd name="connsiteX2283" fmla="*/ 10134762 w 12191984"/>
              <a:gd name="connsiteY2283" fmla="*/ 5960671 h 6857991"/>
              <a:gd name="connsiteX2284" fmla="*/ 10134762 w 12191984"/>
              <a:gd name="connsiteY2284" fmla="*/ 5894027 h 6857991"/>
              <a:gd name="connsiteX2285" fmla="*/ 10147890 w 12191984"/>
              <a:gd name="connsiteY2285" fmla="*/ 5879947 h 6857991"/>
              <a:gd name="connsiteX2286" fmla="*/ 10160079 w 12191984"/>
              <a:gd name="connsiteY2286" fmla="*/ 5875254 h 6857991"/>
              <a:gd name="connsiteX2287" fmla="*/ 10168518 w 12191984"/>
              <a:gd name="connsiteY2287" fmla="*/ 5877131 h 6857991"/>
              <a:gd name="connsiteX2288" fmla="*/ 10174144 w 12191984"/>
              <a:gd name="connsiteY2288" fmla="*/ 5882763 h 6857991"/>
              <a:gd name="connsiteX2289" fmla="*/ 10177895 w 12191984"/>
              <a:gd name="connsiteY2289" fmla="*/ 5891211 h 6857991"/>
              <a:gd name="connsiteX2290" fmla="*/ 10178833 w 12191984"/>
              <a:gd name="connsiteY2290" fmla="*/ 5902475 h 6857991"/>
              <a:gd name="connsiteX2291" fmla="*/ 10178833 w 12191984"/>
              <a:gd name="connsiteY2291" fmla="*/ 5959732 h 6857991"/>
              <a:gd name="connsiteX2292" fmla="*/ 10178833 w 12191984"/>
              <a:gd name="connsiteY2292" fmla="*/ 5961609 h 6857991"/>
              <a:gd name="connsiteX2293" fmla="*/ 10179770 w 12191984"/>
              <a:gd name="connsiteY2293" fmla="*/ 5962548 h 6857991"/>
              <a:gd name="connsiteX2294" fmla="*/ 10182583 w 12191984"/>
              <a:gd name="connsiteY2294" fmla="*/ 5963487 h 6857991"/>
              <a:gd name="connsiteX2295" fmla="*/ 10186334 w 12191984"/>
              <a:gd name="connsiteY2295" fmla="*/ 5963487 h 6857991"/>
              <a:gd name="connsiteX2296" fmla="*/ 10190085 w 12191984"/>
              <a:gd name="connsiteY2296" fmla="*/ 5963487 h 6857991"/>
              <a:gd name="connsiteX2297" fmla="*/ 10192897 w 12191984"/>
              <a:gd name="connsiteY2297" fmla="*/ 5962548 h 6857991"/>
              <a:gd name="connsiteX2298" fmla="*/ 10194773 w 12191984"/>
              <a:gd name="connsiteY2298" fmla="*/ 5961609 h 6857991"/>
              <a:gd name="connsiteX2299" fmla="*/ 10194773 w 12191984"/>
              <a:gd name="connsiteY2299" fmla="*/ 5959732 h 6857991"/>
              <a:gd name="connsiteX2300" fmla="*/ 10194773 w 12191984"/>
              <a:gd name="connsiteY2300" fmla="*/ 5893088 h 6857991"/>
              <a:gd name="connsiteX2301" fmla="*/ 10207900 w 12191984"/>
              <a:gd name="connsiteY2301" fmla="*/ 5879009 h 6857991"/>
              <a:gd name="connsiteX2302" fmla="*/ 10220090 w 12191984"/>
              <a:gd name="connsiteY2302" fmla="*/ 5874315 h 6857991"/>
              <a:gd name="connsiteX2303" fmla="*/ 10228529 w 12191984"/>
              <a:gd name="connsiteY2303" fmla="*/ 5876193 h 6857991"/>
              <a:gd name="connsiteX2304" fmla="*/ 10234155 w 12191984"/>
              <a:gd name="connsiteY2304" fmla="*/ 5881825 h 6857991"/>
              <a:gd name="connsiteX2305" fmla="*/ 10237906 w 12191984"/>
              <a:gd name="connsiteY2305" fmla="*/ 5890272 h 6857991"/>
              <a:gd name="connsiteX2306" fmla="*/ 10238843 w 12191984"/>
              <a:gd name="connsiteY2306" fmla="*/ 5901536 h 6857991"/>
              <a:gd name="connsiteX2307" fmla="*/ 10238843 w 12191984"/>
              <a:gd name="connsiteY2307" fmla="*/ 5958794 h 6857991"/>
              <a:gd name="connsiteX2308" fmla="*/ 10238843 w 12191984"/>
              <a:gd name="connsiteY2308" fmla="*/ 5960671 h 6857991"/>
              <a:gd name="connsiteX2309" fmla="*/ 10240718 w 12191984"/>
              <a:gd name="connsiteY2309" fmla="*/ 5961609 h 6857991"/>
              <a:gd name="connsiteX2310" fmla="*/ 10243532 w 12191984"/>
              <a:gd name="connsiteY2310" fmla="*/ 5962548 h 6857991"/>
              <a:gd name="connsiteX2311" fmla="*/ 10248220 w 12191984"/>
              <a:gd name="connsiteY2311" fmla="*/ 5962548 h 6857991"/>
              <a:gd name="connsiteX2312" fmla="*/ 10252908 w 12191984"/>
              <a:gd name="connsiteY2312" fmla="*/ 5962548 h 6857991"/>
              <a:gd name="connsiteX2313" fmla="*/ 10255721 w 12191984"/>
              <a:gd name="connsiteY2313" fmla="*/ 5961609 h 6857991"/>
              <a:gd name="connsiteX2314" fmla="*/ 10256659 w 12191984"/>
              <a:gd name="connsiteY2314" fmla="*/ 5960671 h 6857991"/>
              <a:gd name="connsiteX2315" fmla="*/ 10256659 w 12191984"/>
              <a:gd name="connsiteY2315" fmla="*/ 5958794 h 6857991"/>
              <a:gd name="connsiteX2316" fmla="*/ 10260410 w 12191984"/>
              <a:gd name="connsiteY2316" fmla="*/ 5958794 h 6857991"/>
              <a:gd name="connsiteX2317" fmla="*/ 10260410 w 12191984"/>
              <a:gd name="connsiteY2317" fmla="*/ 5897782 h 6857991"/>
              <a:gd name="connsiteX2318" fmla="*/ 10258534 w 12191984"/>
              <a:gd name="connsiteY2318" fmla="*/ 5882763 h 6857991"/>
              <a:gd name="connsiteX2319" fmla="*/ 10252908 w 12191984"/>
              <a:gd name="connsiteY2319" fmla="*/ 5870561 h 6857991"/>
              <a:gd name="connsiteX2320" fmla="*/ 10242594 w 12191984"/>
              <a:gd name="connsiteY2320" fmla="*/ 5862113 h 6857991"/>
              <a:gd name="connsiteX2321" fmla="*/ 10227591 w 12191984"/>
              <a:gd name="connsiteY2321" fmla="*/ 5859297 h 6857991"/>
              <a:gd name="connsiteX2322" fmla="*/ 10220090 w 12191984"/>
              <a:gd name="connsiteY2322" fmla="*/ 5860236 h 6857991"/>
              <a:gd name="connsiteX2323" fmla="*/ 10212589 w 12191984"/>
              <a:gd name="connsiteY2323" fmla="*/ 5863052 h 6857991"/>
              <a:gd name="connsiteX2324" fmla="*/ 10204150 w 12191984"/>
              <a:gd name="connsiteY2324" fmla="*/ 5868683 h 6857991"/>
              <a:gd name="connsiteX2325" fmla="*/ 10194773 w 12191984"/>
              <a:gd name="connsiteY2325" fmla="*/ 5877131 h 6857991"/>
              <a:gd name="connsiteX2326" fmla="*/ 10190085 w 12191984"/>
              <a:gd name="connsiteY2326" fmla="*/ 5869622 h 6857991"/>
              <a:gd name="connsiteX2327" fmla="*/ 10183521 w 12191984"/>
              <a:gd name="connsiteY2327" fmla="*/ 5863990 h 6857991"/>
              <a:gd name="connsiteX2328" fmla="*/ 10175082 w 12191984"/>
              <a:gd name="connsiteY2328" fmla="*/ 5860236 h 6857991"/>
              <a:gd name="connsiteX2329" fmla="*/ 10164768 w 12191984"/>
              <a:gd name="connsiteY2329" fmla="*/ 5859297 h 6857991"/>
              <a:gd name="connsiteX2330" fmla="*/ 9979109 w 12191984"/>
              <a:gd name="connsiteY2330" fmla="*/ 5859297 h 6857991"/>
              <a:gd name="connsiteX2331" fmla="*/ 9973483 w 12191984"/>
              <a:gd name="connsiteY2331" fmla="*/ 5860236 h 6857991"/>
              <a:gd name="connsiteX2332" fmla="*/ 9967857 w 12191984"/>
              <a:gd name="connsiteY2332" fmla="*/ 5863052 h 6857991"/>
              <a:gd name="connsiteX2333" fmla="*/ 9961294 w 12191984"/>
              <a:gd name="connsiteY2333" fmla="*/ 5868683 h 6857991"/>
              <a:gd name="connsiteX2334" fmla="*/ 9953792 w 12191984"/>
              <a:gd name="connsiteY2334" fmla="*/ 5878070 h 6857991"/>
              <a:gd name="connsiteX2335" fmla="*/ 9953792 w 12191984"/>
              <a:gd name="connsiteY2335" fmla="*/ 5863990 h 6857991"/>
              <a:gd name="connsiteX2336" fmla="*/ 9953792 w 12191984"/>
              <a:gd name="connsiteY2336" fmla="*/ 5862113 h 6857991"/>
              <a:gd name="connsiteX2337" fmla="*/ 9952855 w 12191984"/>
              <a:gd name="connsiteY2337" fmla="*/ 5861174 h 6857991"/>
              <a:gd name="connsiteX2338" fmla="*/ 9950042 w 12191984"/>
              <a:gd name="connsiteY2338" fmla="*/ 5860236 h 6857991"/>
              <a:gd name="connsiteX2339" fmla="*/ 9946291 w 12191984"/>
              <a:gd name="connsiteY2339" fmla="*/ 5860236 h 6857991"/>
              <a:gd name="connsiteX2340" fmla="*/ 9942541 w 12191984"/>
              <a:gd name="connsiteY2340" fmla="*/ 5860236 h 6857991"/>
              <a:gd name="connsiteX2341" fmla="*/ 9939727 w 12191984"/>
              <a:gd name="connsiteY2341" fmla="*/ 5861174 h 6857991"/>
              <a:gd name="connsiteX2342" fmla="*/ 9938790 w 12191984"/>
              <a:gd name="connsiteY2342" fmla="*/ 5862113 h 6857991"/>
              <a:gd name="connsiteX2343" fmla="*/ 9938790 w 12191984"/>
              <a:gd name="connsiteY2343" fmla="*/ 5863990 h 6857991"/>
              <a:gd name="connsiteX2344" fmla="*/ 9938790 w 12191984"/>
              <a:gd name="connsiteY2344" fmla="*/ 5959732 h 6857991"/>
              <a:gd name="connsiteX2345" fmla="*/ 9938790 w 12191984"/>
              <a:gd name="connsiteY2345" fmla="*/ 5961609 h 6857991"/>
              <a:gd name="connsiteX2346" fmla="*/ 9939727 w 12191984"/>
              <a:gd name="connsiteY2346" fmla="*/ 5962548 h 6857991"/>
              <a:gd name="connsiteX2347" fmla="*/ 9942541 w 12191984"/>
              <a:gd name="connsiteY2347" fmla="*/ 5963487 h 6857991"/>
              <a:gd name="connsiteX2348" fmla="*/ 9946291 w 12191984"/>
              <a:gd name="connsiteY2348" fmla="*/ 5963487 h 6857991"/>
              <a:gd name="connsiteX2349" fmla="*/ 9950980 w 12191984"/>
              <a:gd name="connsiteY2349" fmla="*/ 5963487 h 6857991"/>
              <a:gd name="connsiteX2350" fmla="*/ 9953792 w 12191984"/>
              <a:gd name="connsiteY2350" fmla="*/ 5962548 h 6857991"/>
              <a:gd name="connsiteX2351" fmla="*/ 9954730 w 12191984"/>
              <a:gd name="connsiteY2351" fmla="*/ 5961609 h 6857991"/>
              <a:gd name="connsiteX2352" fmla="*/ 9954730 w 12191984"/>
              <a:gd name="connsiteY2352" fmla="*/ 5959732 h 6857991"/>
              <a:gd name="connsiteX2353" fmla="*/ 9954730 w 12191984"/>
              <a:gd name="connsiteY2353" fmla="*/ 5896843 h 6857991"/>
              <a:gd name="connsiteX2354" fmla="*/ 9961294 w 12191984"/>
              <a:gd name="connsiteY2354" fmla="*/ 5887456 h 6857991"/>
              <a:gd name="connsiteX2355" fmla="*/ 9966920 w 12191984"/>
              <a:gd name="connsiteY2355" fmla="*/ 5880886 h 6857991"/>
              <a:gd name="connsiteX2356" fmla="*/ 9972546 w 12191984"/>
              <a:gd name="connsiteY2356" fmla="*/ 5877131 h 6857991"/>
              <a:gd name="connsiteX2357" fmla="*/ 9978172 w 12191984"/>
              <a:gd name="connsiteY2357" fmla="*/ 5876193 h 6857991"/>
              <a:gd name="connsiteX2358" fmla="*/ 9981922 w 12191984"/>
              <a:gd name="connsiteY2358" fmla="*/ 5876193 h 6857991"/>
              <a:gd name="connsiteX2359" fmla="*/ 9985673 w 12191984"/>
              <a:gd name="connsiteY2359" fmla="*/ 5877131 h 6857991"/>
              <a:gd name="connsiteX2360" fmla="*/ 9988486 w 12191984"/>
              <a:gd name="connsiteY2360" fmla="*/ 5878070 h 6857991"/>
              <a:gd name="connsiteX2361" fmla="*/ 9990362 w 12191984"/>
              <a:gd name="connsiteY2361" fmla="*/ 5879009 h 6857991"/>
              <a:gd name="connsiteX2362" fmla="*/ 9991299 w 12191984"/>
              <a:gd name="connsiteY2362" fmla="*/ 5878070 h 6857991"/>
              <a:gd name="connsiteX2363" fmla="*/ 9992237 w 12191984"/>
              <a:gd name="connsiteY2363" fmla="*/ 5877131 h 6857991"/>
              <a:gd name="connsiteX2364" fmla="*/ 9992237 w 12191984"/>
              <a:gd name="connsiteY2364" fmla="*/ 5874315 h 6857991"/>
              <a:gd name="connsiteX2365" fmla="*/ 9992237 w 12191984"/>
              <a:gd name="connsiteY2365" fmla="*/ 5870561 h 6857991"/>
              <a:gd name="connsiteX2366" fmla="*/ 9992237 w 12191984"/>
              <a:gd name="connsiteY2366" fmla="*/ 5865868 h 6857991"/>
              <a:gd name="connsiteX2367" fmla="*/ 9992237 w 12191984"/>
              <a:gd name="connsiteY2367" fmla="*/ 5863990 h 6857991"/>
              <a:gd name="connsiteX2368" fmla="*/ 9992237 w 12191984"/>
              <a:gd name="connsiteY2368" fmla="*/ 5863052 h 6857991"/>
              <a:gd name="connsiteX2369" fmla="*/ 9991299 w 12191984"/>
              <a:gd name="connsiteY2369" fmla="*/ 5862113 h 6857991"/>
              <a:gd name="connsiteX2370" fmla="*/ 9989424 w 12191984"/>
              <a:gd name="connsiteY2370" fmla="*/ 5861174 h 6857991"/>
              <a:gd name="connsiteX2371" fmla="*/ 9985673 w 12191984"/>
              <a:gd name="connsiteY2371" fmla="*/ 5860236 h 6857991"/>
              <a:gd name="connsiteX2372" fmla="*/ 9981922 w 12191984"/>
              <a:gd name="connsiteY2372" fmla="*/ 5859297 h 6857991"/>
              <a:gd name="connsiteX2373" fmla="*/ 9979109 w 12191984"/>
              <a:gd name="connsiteY2373" fmla="*/ 5859297 h 6857991"/>
              <a:gd name="connsiteX2374" fmla="*/ 9764385 w 12191984"/>
              <a:gd name="connsiteY2374" fmla="*/ 5859297 h 6857991"/>
              <a:gd name="connsiteX2375" fmla="*/ 9742818 w 12191984"/>
              <a:gd name="connsiteY2375" fmla="*/ 5863052 h 6857991"/>
              <a:gd name="connsiteX2376" fmla="*/ 9727816 w 12191984"/>
              <a:gd name="connsiteY2376" fmla="*/ 5874315 h 6857991"/>
              <a:gd name="connsiteX2377" fmla="*/ 9718439 w 12191984"/>
              <a:gd name="connsiteY2377" fmla="*/ 5891211 h 6857991"/>
              <a:gd name="connsiteX2378" fmla="*/ 9715626 w 12191984"/>
              <a:gd name="connsiteY2378" fmla="*/ 5912800 h 6857991"/>
              <a:gd name="connsiteX2379" fmla="*/ 9718439 w 12191984"/>
              <a:gd name="connsiteY2379" fmla="*/ 5934389 h 6857991"/>
              <a:gd name="connsiteX2380" fmla="*/ 9726878 w 12191984"/>
              <a:gd name="connsiteY2380" fmla="*/ 5950346 h 6857991"/>
              <a:gd name="connsiteX2381" fmla="*/ 9740943 w 12191984"/>
              <a:gd name="connsiteY2381" fmla="*/ 5960671 h 6857991"/>
              <a:gd name="connsiteX2382" fmla="*/ 9761572 w 12191984"/>
              <a:gd name="connsiteY2382" fmla="*/ 5964425 h 6857991"/>
              <a:gd name="connsiteX2383" fmla="*/ 9783138 w 12191984"/>
              <a:gd name="connsiteY2383" fmla="*/ 5960671 h 6857991"/>
              <a:gd name="connsiteX2384" fmla="*/ 9798141 w 12191984"/>
              <a:gd name="connsiteY2384" fmla="*/ 5949407 h 6857991"/>
              <a:gd name="connsiteX2385" fmla="*/ 9807517 w 12191984"/>
              <a:gd name="connsiteY2385" fmla="*/ 5932511 h 6857991"/>
              <a:gd name="connsiteX2386" fmla="*/ 9810330 w 12191984"/>
              <a:gd name="connsiteY2386" fmla="*/ 5910923 h 6857991"/>
              <a:gd name="connsiteX2387" fmla="*/ 9807517 w 12191984"/>
              <a:gd name="connsiteY2387" fmla="*/ 5889334 h 6857991"/>
              <a:gd name="connsiteX2388" fmla="*/ 9799078 w 12191984"/>
              <a:gd name="connsiteY2388" fmla="*/ 5873377 h 6857991"/>
              <a:gd name="connsiteX2389" fmla="*/ 9785013 w 12191984"/>
              <a:gd name="connsiteY2389" fmla="*/ 5863052 h 6857991"/>
              <a:gd name="connsiteX2390" fmla="*/ 9764385 w 12191984"/>
              <a:gd name="connsiteY2390" fmla="*/ 5859297 h 6857991"/>
              <a:gd name="connsiteX2391" fmla="*/ 9688433 w 12191984"/>
              <a:gd name="connsiteY2391" fmla="*/ 5859297 h 6857991"/>
              <a:gd name="connsiteX2392" fmla="*/ 9682807 w 12191984"/>
              <a:gd name="connsiteY2392" fmla="*/ 5860236 h 6857991"/>
              <a:gd name="connsiteX2393" fmla="*/ 9677181 w 12191984"/>
              <a:gd name="connsiteY2393" fmla="*/ 5863052 h 6857991"/>
              <a:gd name="connsiteX2394" fmla="*/ 9670618 w 12191984"/>
              <a:gd name="connsiteY2394" fmla="*/ 5868683 h 6857991"/>
              <a:gd name="connsiteX2395" fmla="*/ 9663116 w 12191984"/>
              <a:gd name="connsiteY2395" fmla="*/ 5878070 h 6857991"/>
              <a:gd name="connsiteX2396" fmla="*/ 9663116 w 12191984"/>
              <a:gd name="connsiteY2396" fmla="*/ 5863990 h 6857991"/>
              <a:gd name="connsiteX2397" fmla="*/ 9663116 w 12191984"/>
              <a:gd name="connsiteY2397" fmla="*/ 5862113 h 6857991"/>
              <a:gd name="connsiteX2398" fmla="*/ 9662179 w 12191984"/>
              <a:gd name="connsiteY2398" fmla="*/ 5861174 h 6857991"/>
              <a:gd name="connsiteX2399" fmla="*/ 9659366 w 12191984"/>
              <a:gd name="connsiteY2399" fmla="*/ 5860236 h 6857991"/>
              <a:gd name="connsiteX2400" fmla="*/ 9655615 w 12191984"/>
              <a:gd name="connsiteY2400" fmla="*/ 5860236 h 6857991"/>
              <a:gd name="connsiteX2401" fmla="*/ 9651865 w 12191984"/>
              <a:gd name="connsiteY2401" fmla="*/ 5860236 h 6857991"/>
              <a:gd name="connsiteX2402" fmla="*/ 9649051 w 12191984"/>
              <a:gd name="connsiteY2402" fmla="*/ 5861174 h 6857991"/>
              <a:gd name="connsiteX2403" fmla="*/ 9648114 w 12191984"/>
              <a:gd name="connsiteY2403" fmla="*/ 5862113 h 6857991"/>
              <a:gd name="connsiteX2404" fmla="*/ 9648114 w 12191984"/>
              <a:gd name="connsiteY2404" fmla="*/ 5863990 h 6857991"/>
              <a:gd name="connsiteX2405" fmla="*/ 9648114 w 12191984"/>
              <a:gd name="connsiteY2405" fmla="*/ 5959732 h 6857991"/>
              <a:gd name="connsiteX2406" fmla="*/ 9648114 w 12191984"/>
              <a:gd name="connsiteY2406" fmla="*/ 5961609 h 6857991"/>
              <a:gd name="connsiteX2407" fmla="*/ 9649051 w 12191984"/>
              <a:gd name="connsiteY2407" fmla="*/ 5962548 h 6857991"/>
              <a:gd name="connsiteX2408" fmla="*/ 9651865 w 12191984"/>
              <a:gd name="connsiteY2408" fmla="*/ 5963487 h 6857991"/>
              <a:gd name="connsiteX2409" fmla="*/ 9655615 w 12191984"/>
              <a:gd name="connsiteY2409" fmla="*/ 5963487 h 6857991"/>
              <a:gd name="connsiteX2410" fmla="*/ 9660304 w 12191984"/>
              <a:gd name="connsiteY2410" fmla="*/ 5963487 h 6857991"/>
              <a:gd name="connsiteX2411" fmla="*/ 9663116 w 12191984"/>
              <a:gd name="connsiteY2411" fmla="*/ 5962548 h 6857991"/>
              <a:gd name="connsiteX2412" fmla="*/ 9664054 w 12191984"/>
              <a:gd name="connsiteY2412" fmla="*/ 5961609 h 6857991"/>
              <a:gd name="connsiteX2413" fmla="*/ 9664054 w 12191984"/>
              <a:gd name="connsiteY2413" fmla="*/ 5959732 h 6857991"/>
              <a:gd name="connsiteX2414" fmla="*/ 9664054 w 12191984"/>
              <a:gd name="connsiteY2414" fmla="*/ 5896843 h 6857991"/>
              <a:gd name="connsiteX2415" fmla="*/ 9670618 w 12191984"/>
              <a:gd name="connsiteY2415" fmla="*/ 5887456 h 6857991"/>
              <a:gd name="connsiteX2416" fmla="*/ 9676244 w 12191984"/>
              <a:gd name="connsiteY2416" fmla="*/ 5880886 h 6857991"/>
              <a:gd name="connsiteX2417" fmla="*/ 9681870 w 12191984"/>
              <a:gd name="connsiteY2417" fmla="*/ 5877131 h 6857991"/>
              <a:gd name="connsiteX2418" fmla="*/ 9687496 w 12191984"/>
              <a:gd name="connsiteY2418" fmla="*/ 5876193 h 6857991"/>
              <a:gd name="connsiteX2419" fmla="*/ 9691246 w 12191984"/>
              <a:gd name="connsiteY2419" fmla="*/ 5876193 h 6857991"/>
              <a:gd name="connsiteX2420" fmla="*/ 9694997 w 12191984"/>
              <a:gd name="connsiteY2420" fmla="*/ 5877131 h 6857991"/>
              <a:gd name="connsiteX2421" fmla="*/ 9697810 w 12191984"/>
              <a:gd name="connsiteY2421" fmla="*/ 5878070 h 6857991"/>
              <a:gd name="connsiteX2422" fmla="*/ 9699686 w 12191984"/>
              <a:gd name="connsiteY2422" fmla="*/ 5879009 h 6857991"/>
              <a:gd name="connsiteX2423" fmla="*/ 9700623 w 12191984"/>
              <a:gd name="connsiteY2423" fmla="*/ 5878070 h 6857991"/>
              <a:gd name="connsiteX2424" fmla="*/ 9701561 w 12191984"/>
              <a:gd name="connsiteY2424" fmla="*/ 5877131 h 6857991"/>
              <a:gd name="connsiteX2425" fmla="*/ 9701561 w 12191984"/>
              <a:gd name="connsiteY2425" fmla="*/ 5874315 h 6857991"/>
              <a:gd name="connsiteX2426" fmla="*/ 9701561 w 12191984"/>
              <a:gd name="connsiteY2426" fmla="*/ 5870561 h 6857991"/>
              <a:gd name="connsiteX2427" fmla="*/ 9701561 w 12191984"/>
              <a:gd name="connsiteY2427" fmla="*/ 5865868 h 6857991"/>
              <a:gd name="connsiteX2428" fmla="*/ 9701561 w 12191984"/>
              <a:gd name="connsiteY2428" fmla="*/ 5863990 h 6857991"/>
              <a:gd name="connsiteX2429" fmla="*/ 9701561 w 12191984"/>
              <a:gd name="connsiteY2429" fmla="*/ 5863052 h 6857991"/>
              <a:gd name="connsiteX2430" fmla="*/ 9700623 w 12191984"/>
              <a:gd name="connsiteY2430" fmla="*/ 5862113 h 6857991"/>
              <a:gd name="connsiteX2431" fmla="*/ 9698748 w 12191984"/>
              <a:gd name="connsiteY2431" fmla="*/ 5861174 h 6857991"/>
              <a:gd name="connsiteX2432" fmla="*/ 9694997 w 12191984"/>
              <a:gd name="connsiteY2432" fmla="*/ 5860236 h 6857991"/>
              <a:gd name="connsiteX2433" fmla="*/ 9691246 w 12191984"/>
              <a:gd name="connsiteY2433" fmla="*/ 5859297 h 6857991"/>
              <a:gd name="connsiteX2434" fmla="*/ 9688433 w 12191984"/>
              <a:gd name="connsiteY2434" fmla="*/ 5859297 h 6857991"/>
              <a:gd name="connsiteX2435" fmla="*/ 9478396 w 12191984"/>
              <a:gd name="connsiteY2435" fmla="*/ 5859297 h 6857991"/>
              <a:gd name="connsiteX2436" fmla="*/ 9463394 w 12191984"/>
              <a:gd name="connsiteY2436" fmla="*/ 5861174 h 6857991"/>
              <a:gd name="connsiteX2437" fmla="*/ 9452142 w 12191984"/>
              <a:gd name="connsiteY2437" fmla="*/ 5867745 h 6857991"/>
              <a:gd name="connsiteX2438" fmla="*/ 9445578 w 12191984"/>
              <a:gd name="connsiteY2438" fmla="*/ 5877131 h 6857991"/>
              <a:gd name="connsiteX2439" fmla="*/ 9443703 w 12191984"/>
              <a:gd name="connsiteY2439" fmla="*/ 5887456 h 6857991"/>
              <a:gd name="connsiteX2440" fmla="*/ 9445578 w 12191984"/>
              <a:gd name="connsiteY2440" fmla="*/ 5898720 h 6857991"/>
              <a:gd name="connsiteX2441" fmla="*/ 9451204 w 12191984"/>
              <a:gd name="connsiteY2441" fmla="*/ 5906229 h 6857991"/>
              <a:gd name="connsiteX2442" fmla="*/ 9458705 w 12191984"/>
              <a:gd name="connsiteY2442" fmla="*/ 5911861 h 6857991"/>
              <a:gd name="connsiteX2443" fmla="*/ 9467144 w 12191984"/>
              <a:gd name="connsiteY2443" fmla="*/ 5915616 h 6857991"/>
              <a:gd name="connsiteX2444" fmla="*/ 9475583 w 12191984"/>
              <a:gd name="connsiteY2444" fmla="*/ 5919370 h 6857991"/>
              <a:gd name="connsiteX2445" fmla="*/ 9483085 w 12191984"/>
              <a:gd name="connsiteY2445" fmla="*/ 5923125 h 6857991"/>
              <a:gd name="connsiteX2446" fmla="*/ 9488711 w 12191984"/>
              <a:gd name="connsiteY2446" fmla="*/ 5927818 h 6857991"/>
              <a:gd name="connsiteX2447" fmla="*/ 9490586 w 12191984"/>
              <a:gd name="connsiteY2447" fmla="*/ 5934389 h 6857991"/>
              <a:gd name="connsiteX2448" fmla="*/ 9488711 w 12191984"/>
              <a:gd name="connsiteY2448" fmla="*/ 5940959 h 6857991"/>
              <a:gd name="connsiteX2449" fmla="*/ 9484960 w 12191984"/>
              <a:gd name="connsiteY2449" fmla="*/ 5945652 h 6857991"/>
              <a:gd name="connsiteX2450" fmla="*/ 9478396 w 12191984"/>
              <a:gd name="connsiteY2450" fmla="*/ 5948468 h 6857991"/>
              <a:gd name="connsiteX2451" fmla="*/ 9469957 w 12191984"/>
              <a:gd name="connsiteY2451" fmla="*/ 5949407 h 6857991"/>
              <a:gd name="connsiteX2452" fmla="*/ 9459643 w 12191984"/>
              <a:gd name="connsiteY2452" fmla="*/ 5947530 h 6857991"/>
              <a:gd name="connsiteX2453" fmla="*/ 9452142 w 12191984"/>
              <a:gd name="connsiteY2453" fmla="*/ 5944714 h 6857991"/>
              <a:gd name="connsiteX2454" fmla="*/ 9446516 w 12191984"/>
              <a:gd name="connsiteY2454" fmla="*/ 5941898 h 6857991"/>
              <a:gd name="connsiteX2455" fmla="*/ 9442765 w 12191984"/>
              <a:gd name="connsiteY2455" fmla="*/ 5940021 h 6857991"/>
              <a:gd name="connsiteX2456" fmla="*/ 9441827 w 12191984"/>
              <a:gd name="connsiteY2456" fmla="*/ 5940021 h 6857991"/>
              <a:gd name="connsiteX2457" fmla="*/ 9440890 w 12191984"/>
              <a:gd name="connsiteY2457" fmla="*/ 5940959 h 6857991"/>
              <a:gd name="connsiteX2458" fmla="*/ 9439952 w 12191984"/>
              <a:gd name="connsiteY2458" fmla="*/ 5942837 h 6857991"/>
              <a:gd name="connsiteX2459" fmla="*/ 9439952 w 12191984"/>
              <a:gd name="connsiteY2459" fmla="*/ 5946591 h 6857991"/>
              <a:gd name="connsiteX2460" fmla="*/ 9440890 w 12191984"/>
              <a:gd name="connsiteY2460" fmla="*/ 5952223 h 6857991"/>
              <a:gd name="connsiteX2461" fmla="*/ 9442765 w 12191984"/>
              <a:gd name="connsiteY2461" fmla="*/ 5955039 h 6857991"/>
              <a:gd name="connsiteX2462" fmla="*/ 9446516 w 12191984"/>
              <a:gd name="connsiteY2462" fmla="*/ 5957855 h 6857991"/>
              <a:gd name="connsiteX2463" fmla="*/ 9453079 w 12191984"/>
              <a:gd name="connsiteY2463" fmla="*/ 5960671 h 6857991"/>
              <a:gd name="connsiteX2464" fmla="*/ 9461518 w 12191984"/>
              <a:gd name="connsiteY2464" fmla="*/ 5962548 h 6857991"/>
              <a:gd name="connsiteX2465" fmla="*/ 9470895 w 12191984"/>
              <a:gd name="connsiteY2465" fmla="*/ 5963487 h 6857991"/>
              <a:gd name="connsiteX2466" fmla="*/ 9485898 w 12191984"/>
              <a:gd name="connsiteY2466" fmla="*/ 5961609 h 6857991"/>
              <a:gd name="connsiteX2467" fmla="*/ 9498087 w 12191984"/>
              <a:gd name="connsiteY2467" fmla="*/ 5955978 h 6857991"/>
              <a:gd name="connsiteX2468" fmla="*/ 9505589 w 12191984"/>
              <a:gd name="connsiteY2468" fmla="*/ 5946591 h 6857991"/>
              <a:gd name="connsiteX2469" fmla="*/ 9508401 w 12191984"/>
              <a:gd name="connsiteY2469" fmla="*/ 5933450 h 6857991"/>
              <a:gd name="connsiteX2470" fmla="*/ 9506526 w 12191984"/>
              <a:gd name="connsiteY2470" fmla="*/ 5922186 h 6857991"/>
              <a:gd name="connsiteX2471" fmla="*/ 9500900 w 12191984"/>
              <a:gd name="connsiteY2471" fmla="*/ 5914677 h 6857991"/>
              <a:gd name="connsiteX2472" fmla="*/ 9493399 w 12191984"/>
              <a:gd name="connsiteY2472" fmla="*/ 5909045 h 6857991"/>
              <a:gd name="connsiteX2473" fmla="*/ 9484960 w 12191984"/>
              <a:gd name="connsiteY2473" fmla="*/ 5905291 h 6857991"/>
              <a:gd name="connsiteX2474" fmla="*/ 9476521 w 12191984"/>
              <a:gd name="connsiteY2474" fmla="*/ 5901536 h 6857991"/>
              <a:gd name="connsiteX2475" fmla="*/ 9469020 w 12191984"/>
              <a:gd name="connsiteY2475" fmla="*/ 5897782 h 6857991"/>
              <a:gd name="connsiteX2476" fmla="*/ 9463394 w 12191984"/>
              <a:gd name="connsiteY2476" fmla="*/ 5893088 h 6857991"/>
              <a:gd name="connsiteX2477" fmla="*/ 9461518 w 12191984"/>
              <a:gd name="connsiteY2477" fmla="*/ 5886518 h 6857991"/>
              <a:gd name="connsiteX2478" fmla="*/ 9462456 w 12191984"/>
              <a:gd name="connsiteY2478" fmla="*/ 5880886 h 6857991"/>
              <a:gd name="connsiteX2479" fmla="*/ 9465269 w 12191984"/>
              <a:gd name="connsiteY2479" fmla="*/ 5876193 h 6857991"/>
              <a:gd name="connsiteX2480" fmla="*/ 9470895 w 12191984"/>
              <a:gd name="connsiteY2480" fmla="*/ 5873377 h 6857991"/>
              <a:gd name="connsiteX2481" fmla="*/ 9478396 w 12191984"/>
              <a:gd name="connsiteY2481" fmla="*/ 5872438 h 6857991"/>
              <a:gd name="connsiteX2482" fmla="*/ 9486835 w 12191984"/>
              <a:gd name="connsiteY2482" fmla="*/ 5873377 h 6857991"/>
              <a:gd name="connsiteX2483" fmla="*/ 9493399 w 12191984"/>
              <a:gd name="connsiteY2483" fmla="*/ 5876193 h 6857991"/>
              <a:gd name="connsiteX2484" fmla="*/ 9498087 w 12191984"/>
              <a:gd name="connsiteY2484" fmla="*/ 5879009 h 6857991"/>
              <a:gd name="connsiteX2485" fmla="*/ 9500900 w 12191984"/>
              <a:gd name="connsiteY2485" fmla="*/ 5879947 h 6857991"/>
              <a:gd name="connsiteX2486" fmla="*/ 9501838 w 12191984"/>
              <a:gd name="connsiteY2486" fmla="*/ 5879947 h 6857991"/>
              <a:gd name="connsiteX2487" fmla="*/ 9502776 w 12191984"/>
              <a:gd name="connsiteY2487" fmla="*/ 5879009 h 6857991"/>
              <a:gd name="connsiteX2488" fmla="*/ 9503713 w 12191984"/>
              <a:gd name="connsiteY2488" fmla="*/ 5877131 h 6857991"/>
              <a:gd name="connsiteX2489" fmla="*/ 9503713 w 12191984"/>
              <a:gd name="connsiteY2489" fmla="*/ 5874315 h 6857991"/>
              <a:gd name="connsiteX2490" fmla="*/ 9503713 w 12191984"/>
              <a:gd name="connsiteY2490" fmla="*/ 5871499 h 6857991"/>
              <a:gd name="connsiteX2491" fmla="*/ 9503713 w 12191984"/>
              <a:gd name="connsiteY2491" fmla="*/ 5869622 h 6857991"/>
              <a:gd name="connsiteX2492" fmla="*/ 9502776 w 12191984"/>
              <a:gd name="connsiteY2492" fmla="*/ 5867745 h 6857991"/>
              <a:gd name="connsiteX2493" fmla="*/ 9500900 w 12191984"/>
              <a:gd name="connsiteY2493" fmla="*/ 5865868 h 6857991"/>
              <a:gd name="connsiteX2494" fmla="*/ 9498087 w 12191984"/>
              <a:gd name="connsiteY2494" fmla="*/ 5863990 h 6857991"/>
              <a:gd name="connsiteX2495" fmla="*/ 9492461 w 12191984"/>
              <a:gd name="connsiteY2495" fmla="*/ 5862113 h 6857991"/>
              <a:gd name="connsiteX2496" fmla="*/ 9485898 w 12191984"/>
              <a:gd name="connsiteY2496" fmla="*/ 5860236 h 6857991"/>
              <a:gd name="connsiteX2497" fmla="*/ 9478396 w 12191984"/>
              <a:gd name="connsiteY2497" fmla="*/ 5859297 h 6857991"/>
              <a:gd name="connsiteX2498" fmla="*/ 9382754 w 12191984"/>
              <a:gd name="connsiteY2498" fmla="*/ 5859297 h 6857991"/>
              <a:gd name="connsiteX2499" fmla="*/ 9366814 w 12191984"/>
              <a:gd name="connsiteY2499" fmla="*/ 5863052 h 6857991"/>
              <a:gd name="connsiteX2500" fmla="*/ 9350874 w 12191984"/>
              <a:gd name="connsiteY2500" fmla="*/ 5876193 h 6857991"/>
              <a:gd name="connsiteX2501" fmla="*/ 9350874 w 12191984"/>
              <a:gd name="connsiteY2501" fmla="*/ 5863990 h 6857991"/>
              <a:gd name="connsiteX2502" fmla="*/ 9350874 w 12191984"/>
              <a:gd name="connsiteY2502" fmla="*/ 5862113 h 6857991"/>
              <a:gd name="connsiteX2503" fmla="*/ 9349936 w 12191984"/>
              <a:gd name="connsiteY2503" fmla="*/ 5861174 h 6857991"/>
              <a:gd name="connsiteX2504" fmla="*/ 9347123 w 12191984"/>
              <a:gd name="connsiteY2504" fmla="*/ 5860236 h 6857991"/>
              <a:gd name="connsiteX2505" fmla="*/ 9343372 w 12191984"/>
              <a:gd name="connsiteY2505" fmla="*/ 5860236 h 6857991"/>
              <a:gd name="connsiteX2506" fmla="*/ 9339622 w 12191984"/>
              <a:gd name="connsiteY2506" fmla="*/ 5860236 h 6857991"/>
              <a:gd name="connsiteX2507" fmla="*/ 9336809 w 12191984"/>
              <a:gd name="connsiteY2507" fmla="*/ 5861174 h 6857991"/>
              <a:gd name="connsiteX2508" fmla="*/ 9335871 w 12191984"/>
              <a:gd name="connsiteY2508" fmla="*/ 5862113 h 6857991"/>
              <a:gd name="connsiteX2509" fmla="*/ 9335871 w 12191984"/>
              <a:gd name="connsiteY2509" fmla="*/ 5863990 h 6857991"/>
              <a:gd name="connsiteX2510" fmla="*/ 9335871 w 12191984"/>
              <a:gd name="connsiteY2510" fmla="*/ 5959732 h 6857991"/>
              <a:gd name="connsiteX2511" fmla="*/ 9335871 w 12191984"/>
              <a:gd name="connsiteY2511" fmla="*/ 5961609 h 6857991"/>
              <a:gd name="connsiteX2512" fmla="*/ 9336809 w 12191984"/>
              <a:gd name="connsiteY2512" fmla="*/ 5962548 h 6857991"/>
              <a:gd name="connsiteX2513" fmla="*/ 9339622 w 12191984"/>
              <a:gd name="connsiteY2513" fmla="*/ 5963487 h 6857991"/>
              <a:gd name="connsiteX2514" fmla="*/ 9343372 w 12191984"/>
              <a:gd name="connsiteY2514" fmla="*/ 5963487 h 6857991"/>
              <a:gd name="connsiteX2515" fmla="*/ 9348061 w 12191984"/>
              <a:gd name="connsiteY2515" fmla="*/ 5963487 h 6857991"/>
              <a:gd name="connsiteX2516" fmla="*/ 9350874 w 12191984"/>
              <a:gd name="connsiteY2516" fmla="*/ 5962548 h 6857991"/>
              <a:gd name="connsiteX2517" fmla="*/ 9351811 w 12191984"/>
              <a:gd name="connsiteY2517" fmla="*/ 5961609 h 6857991"/>
              <a:gd name="connsiteX2518" fmla="*/ 9351811 w 12191984"/>
              <a:gd name="connsiteY2518" fmla="*/ 5959732 h 6857991"/>
              <a:gd name="connsiteX2519" fmla="*/ 9351811 w 12191984"/>
              <a:gd name="connsiteY2519" fmla="*/ 5893088 h 6857991"/>
              <a:gd name="connsiteX2520" fmla="*/ 9365876 w 12191984"/>
              <a:gd name="connsiteY2520" fmla="*/ 5879009 h 6857991"/>
              <a:gd name="connsiteX2521" fmla="*/ 9379004 w 12191984"/>
              <a:gd name="connsiteY2521" fmla="*/ 5874315 h 6857991"/>
              <a:gd name="connsiteX2522" fmla="*/ 9388380 w 12191984"/>
              <a:gd name="connsiteY2522" fmla="*/ 5876193 h 6857991"/>
              <a:gd name="connsiteX2523" fmla="*/ 9394944 w 12191984"/>
              <a:gd name="connsiteY2523" fmla="*/ 5881825 h 6857991"/>
              <a:gd name="connsiteX2524" fmla="*/ 9398695 w 12191984"/>
              <a:gd name="connsiteY2524" fmla="*/ 5890272 h 6857991"/>
              <a:gd name="connsiteX2525" fmla="*/ 9399632 w 12191984"/>
              <a:gd name="connsiteY2525" fmla="*/ 5903413 h 6857991"/>
              <a:gd name="connsiteX2526" fmla="*/ 9399632 w 12191984"/>
              <a:gd name="connsiteY2526" fmla="*/ 5958794 h 6857991"/>
              <a:gd name="connsiteX2527" fmla="*/ 9399632 w 12191984"/>
              <a:gd name="connsiteY2527" fmla="*/ 5960671 h 6857991"/>
              <a:gd name="connsiteX2528" fmla="*/ 9400570 w 12191984"/>
              <a:gd name="connsiteY2528" fmla="*/ 5961609 h 6857991"/>
              <a:gd name="connsiteX2529" fmla="*/ 9403383 w 12191984"/>
              <a:gd name="connsiteY2529" fmla="*/ 5962548 h 6857991"/>
              <a:gd name="connsiteX2530" fmla="*/ 9408071 w 12191984"/>
              <a:gd name="connsiteY2530" fmla="*/ 5962548 h 6857991"/>
              <a:gd name="connsiteX2531" fmla="*/ 9412760 w 12191984"/>
              <a:gd name="connsiteY2531" fmla="*/ 5962548 h 6857991"/>
              <a:gd name="connsiteX2532" fmla="*/ 9415573 w 12191984"/>
              <a:gd name="connsiteY2532" fmla="*/ 5961609 h 6857991"/>
              <a:gd name="connsiteX2533" fmla="*/ 9416510 w 12191984"/>
              <a:gd name="connsiteY2533" fmla="*/ 5960671 h 6857991"/>
              <a:gd name="connsiteX2534" fmla="*/ 9416510 w 12191984"/>
              <a:gd name="connsiteY2534" fmla="*/ 5958794 h 6857991"/>
              <a:gd name="connsiteX2535" fmla="*/ 9416510 w 12191984"/>
              <a:gd name="connsiteY2535" fmla="*/ 5899659 h 6857991"/>
              <a:gd name="connsiteX2536" fmla="*/ 9414635 w 12191984"/>
              <a:gd name="connsiteY2536" fmla="*/ 5882763 h 6857991"/>
              <a:gd name="connsiteX2537" fmla="*/ 9409009 w 12191984"/>
              <a:gd name="connsiteY2537" fmla="*/ 5870561 h 6857991"/>
              <a:gd name="connsiteX2538" fmla="*/ 9398695 w 12191984"/>
              <a:gd name="connsiteY2538" fmla="*/ 5862113 h 6857991"/>
              <a:gd name="connsiteX2539" fmla="*/ 9382754 w 12191984"/>
              <a:gd name="connsiteY2539" fmla="*/ 5859297 h 6857991"/>
              <a:gd name="connsiteX2540" fmla="*/ 9263671 w 12191984"/>
              <a:gd name="connsiteY2540" fmla="*/ 5859297 h 6857991"/>
              <a:gd name="connsiteX2541" fmla="*/ 9242104 w 12191984"/>
              <a:gd name="connsiteY2541" fmla="*/ 5863052 h 6857991"/>
              <a:gd name="connsiteX2542" fmla="*/ 9227102 w 12191984"/>
              <a:gd name="connsiteY2542" fmla="*/ 5874315 h 6857991"/>
              <a:gd name="connsiteX2543" fmla="*/ 9217725 w 12191984"/>
              <a:gd name="connsiteY2543" fmla="*/ 5891211 h 6857991"/>
              <a:gd name="connsiteX2544" fmla="*/ 9214912 w 12191984"/>
              <a:gd name="connsiteY2544" fmla="*/ 5912800 h 6857991"/>
              <a:gd name="connsiteX2545" fmla="*/ 9217725 w 12191984"/>
              <a:gd name="connsiteY2545" fmla="*/ 5934389 h 6857991"/>
              <a:gd name="connsiteX2546" fmla="*/ 9226164 w 12191984"/>
              <a:gd name="connsiteY2546" fmla="*/ 5950346 h 6857991"/>
              <a:gd name="connsiteX2547" fmla="*/ 9240229 w 12191984"/>
              <a:gd name="connsiteY2547" fmla="*/ 5960671 h 6857991"/>
              <a:gd name="connsiteX2548" fmla="*/ 9260858 w 12191984"/>
              <a:gd name="connsiteY2548" fmla="*/ 5964425 h 6857991"/>
              <a:gd name="connsiteX2549" fmla="*/ 9282424 w 12191984"/>
              <a:gd name="connsiteY2549" fmla="*/ 5960671 h 6857991"/>
              <a:gd name="connsiteX2550" fmla="*/ 9297426 w 12191984"/>
              <a:gd name="connsiteY2550" fmla="*/ 5949407 h 6857991"/>
              <a:gd name="connsiteX2551" fmla="*/ 9306803 w 12191984"/>
              <a:gd name="connsiteY2551" fmla="*/ 5932511 h 6857991"/>
              <a:gd name="connsiteX2552" fmla="*/ 9309616 w 12191984"/>
              <a:gd name="connsiteY2552" fmla="*/ 5910923 h 6857991"/>
              <a:gd name="connsiteX2553" fmla="*/ 9306803 w 12191984"/>
              <a:gd name="connsiteY2553" fmla="*/ 5889334 h 6857991"/>
              <a:gd name="connsiteX2554" fmla="*/ 9298364 w 12191984"/>
              <a:gd name="connsiteY2554" fmla="*/ 5873377 h 6857991"/>
              <a:gd name="connsiteX2555" fmla="*/ 9284299 w 12191984"/>
              <a:gd name="connsiteY2555" fmla="*/ 5863052 h 6857991"/>
              <a:gd name="connsiteX2556" fmla="*/ 9263671 w 12191984"/>
              <a:gd name="connsiteY2556" fmla="*/ 5859297 h 6857991"/>
              <a:gd name="connsiteX2557" fmla="*/ 8892355 w 12191984"/>
              <a:gd name="connsiteY2557" fmla="*/ 5859297 h 6857991"/>
              <a:gd name="connsiteX2558" fmla="*/ 8889542 w 12191984"/>
              <a:gd name="connsiteY2558" fmla="*/ 5860236 h 6857991"/>
              <a:gd name="connsiteX2559" fmla="*/ 8887667 w 12191984"/>
              <a:gd name="connsiteY2559" fmla="*/ 5861174 h 6857991"/>
              <a:gd name="connsiteX2560" fmla="*/ 8887667 w 12191984"/>
              <a:gd name="connsiteY2560" fmla="*/ 5863052 h 6857991"/>
              <a:gd name="connsiteX2561" fmla="*/ 8887667 w 12191984"/>
              <a:gd name="connsiteY2561" fmla="*/ 5863990 h 6857991"/>
              <a:gd name="connsiteX2562" fmla="*/ 8887667 w 12191984"/>
              <a:gd name="connsiteY2562" fmla="*/ 5865868 h 6857991"/>
              <a:gd name="connsiteX2563" fmla="*/ 8888605 w 12191984"/>
              <a:gd name="connsiteY2563" fmla="*/ 5867745 h 6857991"/>
              <a:gd name="connsiteX2564" fmla="*/ 8920485 w 12191984"/>
              <a:gd name="connsiteY2564" fmla="*/ 5957855 h 6857991"/>
              <a:gd name="connsiteX2565" fmla="*/ 8921423 w 12191984"/>
              <a:gd name="connsiteY2565" fmla="*/ 5959732 h 6857991"/>
              <a:gd name="connsiteX2566" fmla="*/ 8923298 w 12191984"/>
              <a:gd name="connsiteY2566" fmla="*/ 5960671 h 6857991"/>
              <a:gd name="connsiteX2567" fmla="*/ 8927049 w 12191984"/>
              <a:gd name="connsiteY2567" fmla="*/ 5961609 h 6857991"/>
              <a:gd name="connsiteX2568" fmla="*/ 8932675 w 12191984"/>
              <a:gd name="connsiteY2568" fmla="*/ 5961609 h 6857991"/>
              <a:gd name="connsiteX2569" fmla="*/ 8938301 w 12191984"/>
              <a:gd name="connsiteY2569" fmla="*/ 5961609 h 6857991"/>
              <a:gd name="connsiteX2570" fmla="*/ 8942051 w 12191984"/>
              <a:gd name="connsiteY2570" fmla="*/ 5960671 h 6857991"/>
              <a:gd name="connsiteX2571" fmla="*/ 8943927 w 12191984"/>
              <a:gd name="connsiteY2571" fmla="*/ 5959732 h 6857991"/>
              <a:gd name="connsiteX2572" fmla="*/ 8944865 w 12191984"/>
              <a:gd name="connsiteY2572" fmla="*/ 5957855 h 6857991"/>
              <a:gd name="connsiteX2573" fmla="*/ 8977683 w 12191984"/>
              <a:gd name="connsiteY2573" fmla="*/ 5867745 h 6857991"/>
              <a:gd name="connsiteX2574" fmla="*/ 8977683 w 12191984"/>
              <a:gd name="connsiteY2574" fmla="*/ 5866806 h 6857991"/>
              <a:gd name="connsiteX2575" fmla="*/ 8977683 w 12191984"/>
              <a:gd name="connsiteY2575" fmla="*/ 5865868 h 6857991"/>
              <a:gd name="connsiteX2576" fmla="*/ 8977683 w 12191984"/>
              <a:gd name="connsiteY2576" fmla="*/ 5863990 h 6857991"/>
              <a:gd name="connsiteX2577" fmla="*/ 8977683 w 12191984"/>
              <a:gd name="connsiteY2577" fmla="*/ 5861174 h 6857991"/>
              <a:gd name="connsiteX2578" fmla="*/ 8976745 w 12191984"/>
              <a:gd name="connsiteY2578" fmla="*/ 5860236 h 6857991"/>
              <a:gd name="connsiteX2579" fmla="*/ 8973932 w 12191984"/>
              <a:gd name="connsiteY2579" fmla="*/ 5859297 h 6857991"/>
              <a:gd name="connsiteX2580" fmla="*/ 8970181 w 12191984"/>
              <a:gd name="connsiteY2580" fmla="*/ 5859297 h 6857991"/>
              <a:gd name="connsiteX2581" fmla="*/ 8965493 w 12191984"/>
              <a:gd name="connsiteY2581" fmla="*/ 5859297 h 6857991"/>
              <a:gd name="connsiteX2582" fmla="*/ 8962680 w 12191984"/>
              <a:gd name="connsiteY2582" fmla="*/ 5860236 h 6857991"/>
              <a:gd name="connsiteX2583" fmla="*/ 8960805 w 12191984"/>
              <a:gd name="connsiteY2583" fmla="*/ 5861174 h 6857991"/>
              <a:gd name="connsiteX2584" fmla="*/ 8959867 w 12191984"/>
              <a:gd name="connsiteY2584" fmla="*/ 5863052 h 6857991"/>
              <a:gd name="connsiteX2585" fmla="*/ 8933613 w 12191984"/>
              <a:gd name="connsiteY2585" fmla="*/ 5940959 h 6857991"/>
              <a:gd name="connsiteX2586" fmla="*/ 8906420 w 12191984"/>
              <a:gd name="connsiteY2586" fmla="*/ 5863052 h 6857991"/>
              <a:gd name="connsiteX2587" fmla="*/ 8905483 w 12191984"/>
              <a:gd name="connsiteY2587" fmla="*/ 5861174 h 6857991"/>
              <a:gd name="connsiteX2588" fmla="*/ 8903607 w 12191984"/>
              <a:gd name="connsiteY2588" fmla="*/ 5860236 h 6857991"/>
              <a:gd name="connsiteX2589" fmla="*/ 8900794 w 12191984"/>
              <a:gd name="connsiteY2589" fmla="*/ 5859297 h 6857991"/>
              <a:gd name="connsiteX2590" fmla="*/ 8896106 w 12191984"/>
              <a:gd name="connsiteY2590" fmla="*/ 5859297 h 6857991"/>
              <a:gd name="connsiteX2591" fmla="*/ 8892355 w 12191984"/>
              <a:gd name="connsiteY2591" fmla="*/ 5859297 h 6857991"/>
              <a:gd name="connsiteX2592" fmla="*/ 8828594 w 12191984"/>
              <a:gd name="connsiteY2592" fmla="*/ 5859297 h 6857991"/>
              <a:gd name="connsiteX2593" fmla="*/ 8807028 w 12191984"/>
              <a:gd name="connsiteY2593" fmla="*/ 5863052 h 6857991"/>
              <a:gd name="connsiteX2594" fmla="*/ 8792026 w 12191984"/>
              <a:gd name="connsiteY2594" fmla="*/ 5874315 h 6857991"/>
              <a:gd name="connsiteX2595" fmla="*/ 8782649 w 12191984"/>
              <a:gd name="connsiteY2595" fmla="*/ 5891211 h 6857991"/>
              <a:gd name="connsiteX2596" fmla="*/ 8779836 w 12191984"/>
              <a:gd name="connsiteY2596" fmla="*/ 5912800 h 6857991"/>
              <a:gd name="connsiteX2597" fmla="*/ 8782649 w 12191984"/>
              <a:gd name="connsiteY2597" fmla="*/ 5934389 h 6857991"/>
              <a:gd name="connsiteX2598" fmla="*/ 8791088 w 12191984"/>
              <a:gd name="connsiteY2598" fmla="*/ 5950346 h 6857991"/>
              <a:gd name="connsiteX2599" fmla="*/ 8805153 w 12191984"/>
              <a:gd name="connsiteY2599" fmla="*/ 5960671 h 6857991"/>
              <a:gd name="connsiteX2600" fmla="*/ 8825782 w 12191984"/>
              <a:gd name="connsiteY2600" fmla="*/ 5964425 h 6857991"/>
              <a:gd name="connsiteX2601" fmla="*/ 8847348 w 12191984"/>
              <a:gd name="connsiteY2601" fmla="*/ 5960671 h 6857991"/>
              <a:gd name="connsiteX2602" fmla="*/ 8862350 w 12191984"/>
              <a:gd name="connsiteY2602" fmla="*/ 5949407 h 6857991"/>
              <a:gd name="connsiteX2603" fmla="*/ 8871727 w 12191984"/>
              <a:gd name="connsiteY2603" fmla="*/ 5932511 h 6857991"/>
              <a:gd name="connsiteX2604" fmla="*/ 8874540 w 12191984"/>
              <a:gd name="connsiteY2604" fmla="*/ 5910923 h 6857991"/>
              <a:gd name="connsiteX2605" fmla="*/ 8871727 w 12191984"/>
              <a:gd name="connsiteY2605" fmla="*/ 5889334 h 6857991"/>
              <a:gd name="connsiteX2606" fmla="*/ 8863288 w 12191984"/>
              <a:gd name="connsiteY2606" fmla="*/ 5873377 h 6857991"/>
              <a:gd name="connsiteX2607" fmla="*/ 8849223 w 12191984"/>
              <a:gd name="connsiteY2607" fmla="*/ 5863052 h 6857991"/>
              <a:gd name="connsiteX2608" fmla="*/ 8828594 w 12191984"/>
              <a:gd name="connsiteY2608" fmla="*/ 5859297 h 6857991"/>
              <a:gd name="connsiteX2609" fmla="*/ 8721700 w 12191984"/>
              <a:gd name="connsiteY2609" fmla="*/ 5859297 h 6857991"/>
              <a:gd name="connsiteX2610" fmla="*/ 8705760 w 12191984"/>
              <a:gd name="connsiteY2610" fmla="*/ 5863052 h 6857991"/>
              <a:gd name="connsiteX2611" fmla="*/ 8689820 w 12191984"/>
              <a:gd name="connsiteY2611" fmla="*/ 5876193 h 6857991"/>
              <a:gd name="connsiteX2612" fmla="*/ 8689820 w 12191984"/>
              <a:gd name="connsiteY2612" fmla="*/ 5863990 h 6857991"/>
              <a:gd name="connsiteX2613" fmla="*/ 8689820 w 12191984"/>
              <a:gd name="connsiteY2613" fmla="*/ 5862113 h 6857991"/>
              <a:gd name="connsiteX2614" fmla="*/ 8688882 w 12191984"/>
              <a:gd name="connsiteY2614" fmla="*/ 5861174 h 6857991"/>
              <a:gd name="connsiteX2615" fmla="*/ 8686069 w 12191984"/>
              <a:gd name="connsiteY2615" fmla="*/ 5860236 h 6857991"/>
              <a:gd name="connsiteX2616" fmla="*/ 8682318 w 12191984"/>
              <a:gd name="connsiteY2616" fmla="*/ 5860236 h 6857991"/>
              <a:gd name="connsiteX2617" fmla="*/ 8678568 w 12191984"/>
              <a:gd name="connsiteY2617" fmla="*/ 5860236 h 6857991"/>
              <a:gd name="connsiteX2618" fmla="*/ 8675755 w 12191984"/>
              <a:gd name="connsiteY2618" fmla="*/ 5861174 h 6857991"/>
              <a:gd name="connsiteX2619" fmla="*/ 8674817 w 12191984"/>
              <a:gd name="connsiteY2619" fmla="*/ 5862113 h 6857991"/>
              <a:gd name="connsiteX2620" fmla="*/ 8674817 w 12191984"/>
              <a:gd name="connsiteY2620" fmla="*/ 5863990 h 6857991"/>
              <a:gd name="connsiteX2621" fmla="*/ 8674817 w 12191984"/>
              <a:gd name="connsiteY2621" fmla="*/ 5959732 h 6857991"/>
              <a:gd name="connsiteX2622" fmla="*/ 8674817 w 12191984"/>
              <a:gd name="connsiteY2622" fmla="*/ 5961609 h 6857991"/>
              <a:gd name="connsiteX2623" fmla="*/ 8675755 w 12191984"/>
              <a:gd name="connsiteY2623" fmla="*/ 5962548 h 6857991"/>
              <a:gd name="connsiteX2624" fmla="*/ 8678568 w 12191984"/>
              <a:gd name="connsiteY2624" fmla="*/ 5963487 h 6857991"/>
              <a:gd name="connsiteX2625" fmla="*/ 8682318 w 12191984"/>
              <a:gd name="connsiteY2625" fmla="*/ 5963487 h 6857991"/>
              <a:gd name="connsiteX2626" fmla="*/ 8687007 w 12191984"/>
              <a:gd name="connsiteY2626" fmla="*/ 5963487 h 6857991"/>
              <a:gd name="connsiteX2627" fmla="*/ 8689820 w 12191984"/>
              <a:gd name="connsiteY2627" fmla="*/ 5962548 h 6857991"/>
              <a:gd name="connsiteX2628" fmla="*/ 8690757 w 12191984"/>
              <a:gd name="connsiteY2628" fmla="*/ 5961609 h 6857991"/>
              <a:gd name="connsiteX2629" fmla="*/ 8690757 w 12191984"/>
              <a:gd name="connsiteY2629" fmla="*/ 5959732 h 6857991"/>
              <a:gd name="connsiteX2630" fmla="*/ 8690757 w 12191984"/>
              <a:gd name="connsiteY2630" fmla="*/ 5893088 h 6857991"/>
              <a:gd name="connsiteX2631" fmla="*/ 8704822 w 12191984"/>
              <a:gd name="connsiteY2631" fmla="*/ 5879009 h 6857991"/>
              <a:gd name="connsiteX2632" fmla="*/ 8717950 w 12191984"/>
              <a:gd name="connsiteY2632" fmla="*/ 5874315 h 6857991"/>
              <a:gd name="connsiteX2633" fmla="*/ 8727326 w 12191984"/>
              <a:gd name="connsiteY2633" fmla="*/ 5876193 h 6857991"/>
              <a:gd name="connsiteX2634" fmla="*/ 8733890 w 12191984"/>
              <a:gd name="connsiteY2634" fmla="*/ 5881825 h 6857991"/>
              <a:gd name="connsiteX2635" fmla="*/ 8737641 w 12191984"/>
              <a:gd name="connsiteY2635" fmla="*/ 5890272 h 6857991"/>
              <a:gd name="connsiteX2636" fmla="*/ 8738578 w 12191984"/>
              <a:gd name="connsiteY2636" fmla="*/ 5903413 h 6857991"/>
              <a:gd name="connsiteX2637" fmla="*/ 8738578 w 12191984"/>
              <a:gd name="connsiteY2637" fmla="*/ 5958794 h 6857991"/>
              <a:gd name="connsiteX2638" fmla="*/ 8738578 w 12191984"/>
              <a:gd name="connsiteY2638" fmla="*/ 5960671 h 6857991"/>
              <a:gd name="connsiteX2639" fmla="*/ 8739516 w 12191984"/>
              <a:gd name="connsiteY2639" fmla="*/ 5961609 h 6857991"/>
              <a:gd name="connsiteX2640" fmla="*/ 8742329 w 12191984"/>
              <a:gd name="connsiteY2640" fmla="*/ 5962548 h 6857991"/>
              <a:gd name="connsiteX2641" fmla="*/ 8747017 w 12191984"/>
              <a:gd name="connsiteY2641" fmla="*/ 5962548 h 6857991"/>
              <a:gd name="connsiteX2642" fmla="*/ 8750768 w 12191984"/>
              <a:gd name="connsiteY2642" fmla="*/ 5962548 h 6857991"/>
              <a:gd name="connsiteX2643" fmla="*/ 8753581 w 12191984"/>
              <a:gd name="connsiteY2643" fmla="*/ 5961609 h 6857991"/>
              <a:gd name="connsiteX2644" fmla="*/ 8754519 w 12191984"/>
              <a:gd name="connsiteY2644" fmla="*/ 5960671 h 6857991"/>
              <a:gd name="connsiteX2645" fmla="*/ 8754519 w 12191984"/>
              <a:gd name="connsiteY2645" fmla="*/ 5958794 h 6857991"/>
              <a:gd name="connsiteX2646" fmla="*/ 8755456 w 12191984"/>
              <a:gd name="connsiteY2646" fmla="*/ 5958794 h 6857991"/>
              <a:gd name="connsiteX2647" fmla="*/ 8755456 w 12191984"/>
              <a:gd name="connsiteY2647" fmla="*/ 5899659 h 6857991"/>
              <a:gd name="connsiteX2648" fmla="*/ 8753581 w 12191984"/>
              <a:gd name="connsiteY2648" fmla="*/ 5882763 h 6857991"/>
              <a:gd name="connsiteX2649" fmla="*/ 8747955 w 12191984"/>
              <a:gd name="connsiteY2649" fmla="*/ 5870561 h 6857991"/>
              <a:gd name="connsiteX2650" fmla="*/ 8737641 w 12191984"/>
              <a:gd name="connsiteY2650" fmla="*/ 5862113 h 6857991"/>
              <a:gd name="connsiteX2651" fmla="*/ 8721700 w 12191984"/>
              <a:gd name="connsiteY2651" fmla="*/ 5859297 h 6857991"/>
              <a:gd name="connsiteX2652" fmla="*/ 8608243 w 12191984"/>
              <a:gd name="connsiteY2652" fmla="*/ 5859297 h 6857991"/>
              <a:gd name="connsiteX2653" fmla="*/ 8592303 w 12191984"/>
              <a:gd name="connsiteY2653" fmla="*/ 5863052 h 6857991"/>
              <a:gd name="connsiteX2654" fmla="*/ 8576363 w 12191984"/>
              <a:gd name="connsiteY2654" fmla="*/ 5876193 h 6857991"/>
              <a:gd name="connsiteX2655" fmla="*/ 8576363 w 12191984"/>
              <a:gd name="connsiteY2655" fmla="*/ 5863990 h 6857991"/>
              <a:gd name="connsiteX2656" fmla="*/ 8576363 w 12191984"/>
              <a:gd name="connsiteY2656" fmla="*/ 5862113 h 6857991"/>
              <a:gd name="connsiteX2657" fmla="*/ 8575425 w 12191984"/>
              <a:gd name="connsiteY2657" fmla="*/ 5861174 h 6857991"/>
              <a:gd name="connsiteX2658" fmla="*/ 8572612 w 12191984"/>
              <a:gd name="connsiteY2658" fmla="*/ 5860236 h 6857991"/>
              <a:gd name="connsiteX2659" fmla="*/ 8568861 w 12191984"/>
              <a:gd name="connsiteY2659" fmla="*/ 5860236 h 6857991"/>
              <a:gd name="connsiteX2660" fmla="*/ 8565111 w 12191984"/>
              <a:gd name="connsiteY2660" fmla="*/ 5860236 h 6857991"/>
              <a:gd name="connsiteX2661" fmla="*/ 8562298 w 12191984"/>
              <a:gd name="connsiteY2661" fmla="*/ 5861174 h 6857991"/>
              <a:gd name="connsiteX2662" fmla="*/ 8561360 w 12191984"/>
              <a:gd name="connsiteY2662" fmla="*/ 5862113 h 6857991"/>
              <a:gd name="connsiteX2663" fmla="*/ 8561360 w 12191984"/>
              <a:gd name="connsiteY2663" fmla="*/ 5863990 h 6857991"/>
              <a:gd name="connsiteX2664" fmla="*/ 8561360 w 12191984"/>
              <a:gd name="connsiteY2664" fmla="*/ 5959732 h 6857991"/>
              <a:gd name="connsiteX2665" fmla="*/ 8561360 w 12191984"/>
              <a:gd name="connsiteY2665" fmla="*/ 5961609 h 6857991"/>
              <a:gd name="connsiteX2666" fmla="*/ 8562298 w 12191984"/>
              <a:gd name="connsiteY2666" fmla="*/ 5962548 h 6857991"/>
              <a:gd name="connsiteX2667" fmla="*/ 8565111 w 12191984"/>
              <a:gd name="connsiteY2667" fmla="*/ 5963487 h 6857991"/>
              <a:gd name="connsiteX2668" fmla="*/ 8568861 w 12191984"/>
              <a:gd name="connsiteY2668" fmla="*/ 5963487 h 6857991"/>
              <a:gd name="connsiteX2669" fmla="*/ 8573550 w 12191984"/>
              <a:gd name="connsiteY2669" fmla="*/ 5963487 h 6857991"/>
              <a:gd name="connsiteX2670" fmla="*/ 8576363 w 12191984"/>
              <a:gd name="connsiteY2670" fmla="*/ 5962548 h 6857991"/>
              <a:gd name="connsiteX2671" fmla="*/ 8577300 w 12191984"/>
              <a:gd name="connsiteY2671" fmla="*/ 5961609 h 6857991"/>
              <a:gd name="connsiteX2672" fmla="*/ 8577300 w 12191984"/>
              <a:gd name="connsiteY2672" fmla="*/ 5959732 h 6857991"/>
              <a:gd name="connsiteX2673" fmla="*/ 8577300 w 12191984"/>
              <a:gd name="connsiteY2673" fmla="*/ 5893088 h 6857991"/>
              <a:gd name="connsiteX2674" fmla="*/ 8591365 w 12191984"/>
              <a:gd name="connsiteY2674" fmla="*/ 5879009 h 6857991"/>
              <a:gd name="connsiteX2675" fmla="*/ 8604493 w 12191984"/>
              <a:gd name="connsiteY2675" fmla="*/ 5874315 h 6857991"/>
              <a:gd name="connsiteX2676" fmla="*/ 8613869 w 12191984"/>
              <a:gd name="connsiteY2676" fmla="*/ 5876193 h 6857991"/>
              <a:gd name="connsiteX2677" fmla="*/ 8620433 w 12191984"/>
              <a:gd name="connsiteY2677" fmla="*/ 5881825 h 6857991"/>
              <a:gd name="connsiteX2678" fmla="*/ 8624184 w 12191984"/>
              <a:gd name="connsiteY2678" fmla="*/ 5890272 h 6857991"/>
              <a:gd name="connsiteX2679" fmla="*/ 8625121 w 12191984"/>
              <a:gd name="connsiteY2679" fmla="*/ 5903413 h 6857991"/>
              <a:gd name="connsiteX2680" fmla="*/ 8625121 w 12191984"/>
              <a:gd name="connsiteY2680" fmla="*/ 5958794 h 6857991"/>
              <a:gd name="connsiteX2681" fmla="*/ 8625121 w 12191984"/>
              <a:gd name="connsiteY2681" fmla="*/ 5960671 h 6857991"/>
              <a:gd name="connsiteX2682" fmla="*/ 8626059 w 12191984"/>
              <a:gd name="connsiteY2682" fmla="*/ 5961609 h 6857991"/>
              <a:gd name="connsiteX2683" fmla="*/ 8628872 w 12191984"/>
              <a:gd name="connsiteY2683" fmla="*/ 5962548 h 6857991"/>
              <a:gd name="connsiteX2684" fmla="*/ 8633560 w 12191984"/>
              <a:gd name="connsiteY2684" fmla="*/ 5962548 h 6857991"/>
              <a:gd name="connsiteX2685" fmla="*/ 8637311 w 12191984"/>
              <a:gd name="connsiteY2685" fmla="*/ 5962548 h 6857991"/>
              <a:gd name="connsiteX2686" fmla="*/ 8640124 w 12191984"/>
              <a:gd name="connsiteY2686" fmla="*/ 5961609 h 6857991"/>
              <a:gd name="connsiteX2687" fmla="*/ 8641062 w 12191984"/>
              <a:gd name="connsiteY2687" fmla="*/ 5960671 h 6857991"/>
              <a:gd name="connsiteX2688" fmla="*/ 8641062 w 12191984"/>
              <a:gd name="connsiteY2688" fmla="*/ 5958794 h 6857991"/>
              <a:gd name="connsiteX2689" fmla="*/ 8641999 w 12191984"/>
              <a:gd name="connsiteY2689" fmla="*/ 5958794 h 6857991"/>
              <a:gd name="connsiteX2690" fmla="*/ 8641999 w 12191984"/>
              <a:gd name="connsiteY2690" fmla="*/ 5899659 h 6857991"/>
              <a:gd name="connsiteX2691" fmla="*/ 8640124 w 12191984"/>
              <a:gd name="connsiteY2691" fmla="*/ 5882763 h 6857991"/>
              <a:gd name="connsiteX2692" fmla="*/ 8634498 w 12191984"/>
              <a:gd name="connsiteY2692" fmla="*/ 5870561 h 6857991"/>
              <a:gd name="connsiteX2693" fmla="*/ 8624184 w 12191984"/>
              <a:gd name="connsiteY2693" fmla="*/ 5862113 h 6857991"/>
              <a:gd name="connsiteX2694" fmla="*/ 8608243 w 12191984"/>
              <a:gd name="connsiteY2694" fmla="*/ 5859297 h 6857991"/>
              <a:gd name="connsiteX2695" fmla="*/ 8235990 w 12191984"/>
              <a:gd name="connsiteY2695" fmla="*/ 5859297 h 6857991"/>
              <a:gd name="connsiteX2696" fmla="*/ 8220988 w 12191984"/>
              <a:gd name="connsiteY2696" fmla="*/ 5861174 h 6857991"/>
              <a:gd name="connsiteX2697" fmla="*/ 8209736 w 12191984"/>
              <a:gd name="connsiteY2697" fmla="*/ 5867745 h 6857991"/>
              <a:gd name="connsiteX2698" fmla="*/ 8203172 w 12191984"/>
              <a:gd name="connsiteY2698" fmla="*/ 5877131 h 6857991"/>
              <a:gd name="connsiteX2699" fmla="*/ 8201297 w 12191984"/>
              <a:gd name="connsiteY2699" fmla="*/ 5887456 h 6857991"/>
              <a:gd name="connsiteX2700" fmla="*/ 8203172 w 12191984"/>
              <a:gd name="connsiteY2700" fmla="*/ 5898720 h 6857991"/>
              <a:gd name="connsiteX2701" fmla="*/ 8208798 w 12191984"/>
              <a:gd name="connsiteY2701" fmla="*/ 5906229 h 6857991"/>
              <a:gd name="connsiteX2702" fmla="*/ 8216299 w 12191984"/>
              <a:gd name="connsiteY2702" fmla="*/ 5911861 h 6857991"/>
              <a:gd name="connsiteX2703" fmla="*/ 8224738 w 12191984"/>
              <a:gd name="connsiteY2703" fmla="*/ 5915616 h 6857991"/>
              <a:gd name="connsiteX2704" fmla="*/ 8233177 w 12191984"/>
              <a:gd name="connsiteY2704" fmla="*/ 5919370 h 6857991"/>
              <a:gd name="connsiteX2705" fmla="*/ 8240679 w 12191984"/>
              <a:gd name="connsiteY2705" fmla="*/ 5923125 h 6857991"/>
              <a:gd name="connsiteX2706" fmla="*/ 8246305 w 12191984"/>
              <a:gd name="connsiteY2706" fmla="*/ 5927818 h 6857991"/>
              <a:gd name="connsiteX2707" fmla="*/ 8248180 w 12191984"/>
              <a:gd name="connsiteY2707" fmla="*/ 5934389 h 6857991"/>
              <a:gd name="connsiteX2708" fmla="*/ 8246305 w 12191984"/>
              <a:gd name="connsiteY2708" fmla="*/ 5940959 h 6857991"/>
              <a:gd name="connsiteX2709" fmla="*/ 8242554 w 12191984"/>
              <a:gd name="connsiteY2709" fmla="*/ 5945652 h 6857991"/>
              <a:gd name="connsiteX2710" fmla="*/ 8235990 w 12191984"/>
              <a:gd name="connsiteY2710" fmla="*/ 5948468 h 6857991"/>
              <a:gd name="connsiteX2711" fmla="*/ 8227551 w 12191984"/>
              <a:gd name="connsiteY2711" fmla="*/ 5949407 h 6857991"/>
              <a:gd name="connsiteX2712" fmla="*/ 8217237 w 12191984"/>
              <a:gd name="connsiteY2712" fmla="*/ 5947530 h 6857991"/>
              <a:gd name="connsiteX2713" fmla="*/ 8209736 w 12191984"/>
              <a:gd name="connsiteY2713" fmla="*/ 5944714 h 6857991"/>
              <a:gd name="connsiteX2714" fmla="*/ 8204110 w 12191984"/>
              <a:gd name="connsiteY2714" fmla="*/ 5941898 h 6857991"/>
              <a:gd name="connsiteX2715" fmla="*/ 8200359 w 12191984"/>
              <a:gd name="connsiteY2715" fmla="*/ 5940021 h 6857991"/>
              <a:gd name="connsiteX2716" fmla="*/ 8199421 w 12191984"/>
              <a:gd name="connsiteY2716" fmla="*/ 5940021 h 6857991"/>
              <a:gd name="connsiteX2717" fmla="*/ 8198484 w 12191984"/>
              <a:gd name="connsiteY2717" fmla="*/ 5940959 h 6857991"/>
              <a:gd name="connsiteX2718" fmla="*/ 8197546 w 12191984"/>
              <a:gd name="connsiteY2718" fmla="*/ 5942837 h 6857991"/>
              <a:gd name="connsiteX2719" fmla="*/ 8197546 w 12191984"/>
              <a:gd name="connsiteY2719" fmla="*/ 5946591 h 6857991"/>
              <a:gd name="connsiteX2720" fmla="*/ 8198484 w 12191984"/>
              <a:gd name="connsiteY2720" fmla="*/ 5952223 h 6857991"/>
              <a:gd name="connsiteX2721" fmla="*/ 8200359 w 12191984"/>
              <a:gd name="connsiteY2721" fmla="*/ 5955039 h 6857991"/>
              <a:gd name="connsiteX2722" fmla="*/ 8204110 w 12191984"/>
              <a:gd name="connsiteY2722" fmla="*/ 5957855 h 6857991"/>
              <a:gd name="connsiteX2723" fmla="*/ 8210673 w 12191984"/>
              <a:gd name="connsiteY2723" fmla="*/ 5960671 h 6857991"/>
              <a:gd name="connsiteX2724" fmla="*/ 8219112 w 12191984"/>
              <a:gd name="connsiteY2724" fmla="*/ 5962548 h 6857991"/>
              <a:gd name="connsiteX2725" fmla="*/ 8228489 w 12191984"/>
              <a:gd name="connsiteY2725" fmla="*/ 5963487 h 6857991"/>
              <a:gd name="connsiteX2726" fmla="*/ 8243492 w 12191984"/>
              <a:gd name="connsiteY2726" fmla="*/ 5961609 h 6857991"/>
              <a:gd name="connsiteX2727" fmla="*/ 8255681 w 12191984"/>
              <a:gd name="connsiteY2727" fmla="*/ 5955978 h 6857991"/>
              <a:gd name="connsiteX2728" fmla="*/ 8263183 w 12191984"/>
              <a:gd name="connsiteY2728" fmla="*/ 5946591 h 6857991"/>
              <a:gd name="connsiteX2729" fmla="*/ 8265996 w 12191984"/>
              <a:gd name="connsiteY2729" fmla="*/ 5933450 h 6857991"/>
              <a:gd name="connsiteX2730" fmla="*/ 8264120 w 12191984"/>
              <a:gd name="connsiteY2730" fmla="*/ 5922186 h 6857991"/>
              <a:gd name="connsiteX2731" fmla="*/ 8258494 w 12191984"/>
              <a:gd name="connsiteY2731" fmla="*/ 5914677 h 6857991"/>
              <a:gd name="connsiteX2732" fmla="*/ 8250993 w 12191984"/>
              <a:gd name="connsiteY2732" fmla="*/ 5909045 h 6857991"/>
              <a:gd name="connsiteX2733" fmla="*/ 8242554 w 12191984"/>
              <a:gd name="connsiteY2733" fmla="*/ 5905291 h 6857991"/>
              <a:gd name="connsiteX2734" fmla="*/ 8234115 w 12191984"/>
              <a:gd name="connsiteY2734" fmla="*/ 5901536 h 6857991"/>
              <a:gd name="connsiteX2735" fmla="*/ 8226614 w 12191984"/>
              <a:gd name="connsiteY2735" fmla="*/ 5897782 h 6857991"/>
              <a:gd name="connsiteX2736" fmla="*/ 8220988 w 12191984"/>
              <a:gd name="connsiteY2736" fmla="*/ 5893088 h 6857991"/>
              <a:gd name="connsiteX2737" fmla="*/ 8219112 w 12191984"/>
              <a:gd name="connsiteY2737" fmla="*/ 5886518 h 6857991"/>
              <a:gd name="connsiteX2738" fmla="*/ 8220050 w 12191984"/>
              <a:gd name="connsiteY2738" fmla="*/ 5880886 h 6857991"/>
              <a:gd name="connsiteX2739" fmla="*/ 8222863 w 12191984"/>
              <a:gd name="connsiteY2739" fmla="*/ 5876193 h 6857991"/>
              <a:gd name="connsiteX2740" fmla="*/ 8228489 w 12191984"/>
              <a:gd name="connsiteY2740" fmla="*/ 5873377 h 6857991"/>
              <a:gd name="connsiteX2741" fmla="*/ 8235990 w 12191984"/>
              <a:gd name="connsiteY2741" fmla="*/ 5872438 h 6857991"/>
              <a:gd name="connsiteX2742" fmla="*/ 8244429 w 12191984"/>
              <a:gd name="connsiteY2742" fmla="*/ 5873377 h 6857991"/>
              <a:gd name="connsiteX2743" fmla="*/ 8250993 w 12191984"/>
              <a:gd name="connsiteY2743" fmla="*/ 5876193 h 6857991"/>
              <a:gd name="connsiteX2744" fmla="*/ 8255681 w 12191984"/>
              <a:gd name="connsiteY2744" fmla="*/ 5879009 h 6857991"/>
              <a:gd name="connsiteX2745" fmla="*/ 8258494 w 12191984"/>
              <a:gd name="connsiteY2745" fmla="*/ 5879947 h 6857991"/>
              <a:gd name="connsiteX2746" fmla="*/ 8259432 w 12191984"/>
              <a:gd name="connsiteY2746" fmla="*/ 5879947 h 6857991"/>
              <a:gd name="connsiteX2747" fmla="*/ 8260370 w 12191984"/>
              <a:gd name="connsiteY2747" fmla="*/ 5879009 h 6857991"/>
              <a:gd name="connsiteX2748" fmla="*/ 8261307 w 12191984"/>
              <a:gd name="connsiteY2748" fmla="*/ 5877131 h 6857991"/>
              <a:gd name="connsiteX2749" fmla="*/ 8261307 w 12191984"/>
              <a:gd name="connsiteY2749" fmla="*/ 5874315 h 6857991"/>
              <a:gd name="connsiteX2750" fmla="*/ 8261307 w 12191984"/>
              <a:gd name="connsiteY2750" fmla="*/ 5871499 h 6857991"/>
              <a:gd name="connsiteX2751" fmla="*/ 8261307 w 12191984"/>
              <a:gd name="connsiteY2751" fmla="*/ 5869622 h 6857991"/>
              <a:gd name="connsiteX2752" fmla="*/ 8260370 w 12191984"/>
              <a:gd name="connsiteY2752" fmla="*/ 5867745 h 6857991"/>
              <a:gd name="connsiteX2753" fmla="*/ 8258494 w 12191984"/>
              <a:gd name="connsiteY2753" fmla="*/ 5865868 h 6857991"/>
              <a:gd name="connsiteX2754" fmla="*/ 8255681 w 12191984"/>
              <a:gd name="connsiteY2754" fmla="*/ 5863990 h 6857991"/>
              <a:gd name="connsiteX2755" fmla="*/ 8250055 w 12191984"/>
              <a:gd name="connsiteY2755" fmla="*/ 5862113 h 6857991"/>
              <a:gd name="connsiteX2756" fmla="*/ 8243492 w 12191984"/>
              <a:gd name="connsiteY2756" fmla="*/ 5860236 h 6857991"/>
              <a:gd name="connsiteX2757" fmla="*/ 8235990 w 12191984"/>
              <a:gd name="connsiteY2757" fmla="*/ 5859297 h 6857991"/>
              <a:gd name="connsiteX2758" fmla="*/ 7985633 w 12191984"/>
              <a:gd name="connsiteY2758" fmla="*/ 5859297 h 6857991"/>
              <a:gd name="connsiteX2759" fmla="*/ 7966880 w 12191984"/>
              <a:gd name="connsiteY2759" fmla="*/ 5863052 h 6857991"/>
              <a:gd name="connsiteX2760" fmla="*/ 7952815 w 12191984"/>
              <a:gd name="connsiteY2760" fmla="*/ 5873377 h 6857991"/>
              <a:gd name="connsiteX2761" fmla="*/ 7943438 w 12191984"/>
              <a:gd name="connsiteY2761" fmla="*/ 5890272 h 6857991"/>
              <a:gd name="connsiteX2762" fmla="*/ 7940625 w 12191984"/>
              <a:gd name="connsiteY2762" fmla="*/ 5911861 h 6857991"/>
              <a:gd name="connsiteX2763" fmla="*/ 7943438 w 12191984"/>
              <a:gd name="connsiteY2763" fmla="*/ 5934389 h 6857991"/>
              <a:gd name="connsiteX2764" fmla="*/ 7952815 w 12191984"/>
              <a:gd name="connsiteY2764" fmla="*/ 5950346 h 6857991"/>
              <a:gd name="connsiteX2765" fmla="*/ 7967817 w 12191984"/>
              <a:gd name="connsiteY2765" fmla="*/ 5959732 h 6857991"/>
              <a:gd name="connsiteX2766" fmla="*/ 7988446 w 12191984"/>
              <a:gd name="connsiteY2766" fmla="*/ 5962548 h 6857991"/>
              <a:gd name="connsiteX2767" fmla="*/ 8001573 w 12191984"/>
              <a:gd name="connsiteY2767" fmla="*/ 5961609 h 6857991"/>
              <a:gd name="connsiteX2768" fmla="*/ 8011887 w 12191984"/>
              <a:gd name="connsiteY2768" fmla="*/ 5959732 h 6857991"/>
              <a:gd name="connsiteX2769" fmla="*/ 8019389 w 12191984"/>
              <a:gd name="connsiteY2769" fmla="*/ 5956916 h 6857991"/>
              <a:gd name="connsiteX2770" fmla="*/ 8023139 w 12191984"/>
              <a:gd name="connsiteY2770" fmla="*/ 5955039 h 6857991"/>
              <a:gd name="connsiteX2771" fmla="*/ 8024077 w 12191984"/>
              <a:gd name="connsiteY2771" fmla="*/ 5954100 h 6857991"/>
              <a:gd name="connsiteX2772" fmla="*/ 8025015 w 12191984"/>
              <a:gd name="connsiteY2772" fmla="*/ 5952223 h 6857991"/>
              <a:gd name="connsiteX2773" fmla="*/ 8025015 w 12191984"/>
              <a:gd name="connsiteY2773" fmla="*/ 5950346 h 6857991"/>
              <a:gd name="connsiteX2774" fmla="*/ 8025015 w 12191984"/>
              <a:gd name="connsiteY2774" fmla="*/ 5947530 h 6857991"/>
              <a:gd name="connsiteX2775" fmla="*/ 8025015 w 12191984"/>
              <a:gd name="connsiteY2775" fmla="*/ 5944714 h 6857991"/>
              <a:gd name="connsiteX2776" fmla="*/ 8024077 w 12191984"/>
              <a:gd name="connsiteY2776" fmla="*/ 5942837 h 6857991"/>
              <a:gd name="connsiteX2777" fmla="*/ 8023139 w 12191984"/>
              <a:gd name="connsiteY2777" fmla="*/ 5941898 h 6857991"/>
              <a:gd name="connsiteX2778" fmla="*/ 8022202 w 12191984"/>
              <a:gd name="connsiteY2778" fmla="*/ 5941898 h 6857991"/>
              <a:gd name="connsiteX2779" fmla="*/ 8018451 w 12191984"/>
              <a:gd name="connsiteY2779" fmla="*/ 5942837 h 6857991"/>
              <a:gd name="connsiteX2780" fmla="*/ 8011887 w 12191984"/>
              <a:gd name="connsiteY2780" fmla="*/ 5945652 h 6857991"/>
              <a:gd name="connsiteX2781" fmla="*/ 8002511 w 12191984"/>
              <a:gd name="connsiteY2781" fmla="*/ 5948468 h 6857991"/>
              <a:gd name="connsiteX2782" fmla="*/ 7990321 w 12191984"/>
              <a:gd name="connsiteY2782" fmla="*/ 5949407 h 6857991"/>
              <a:gd name="connsiteX2783" fmla="*/ 7976256 w 12191984"/>
              <a:gd name="connsiteY2783" fmla="*/ 5946591 h 6857991"/>
              <a:gd name="connsiteX2784" fmla="*/ 7966880 w 12191984"/>
              <a:gd name="connsiteY2784" fmla="*/ 5940021 h 6857991"/>
              <a:gd name="connsiteX2785" fmla="*/ 7961254 w 12191984"/>
              <a:gd name="connsiteY2785" fmla="*/ 5928757 h 6857991"/>
              <a:gd name="connsiteX2786" fmla="*/ 7959378 w 12191984"/>
              <a:gd name="connsiteY2786" fmla="*/ 5914677 h 6857991"/>
              <a:gd name="connsiteX2787" fmla="*/ 8022202 w 12191984"/>
              <a:gd name="connsiteY2787" fmla="*/ 5914677 h 6857991"/>
              <a:gd name="connsiteX2788" fmla="*/ 8026890 w 12191984"/>
              <a:gd name="connsiteY2788" fmla="*/ 5912800 h 6857991"/>
              <a:gd name="connsiteX2789" fmla="*/ 8028765 w 12191984"/>
              <a:gd name="connsiteY2789" fmla="*/ 5907168 h 6857991"/>
              <a:gd name="connsiteX2790" fmla="*/ 8027828 w 12191984"/>
              <a:gd name="connsiteY2790" fmla="*/ 5907168 h 6857991"/>
              <a:gd name="connsiteX2791" fmla="*/ 8027828 w 12191984"/>
              <a:gd name="connsiteY2791" fmla="*/ 5904352 h 6857991"/>
              <a:gd name="connsiteX2792" fmla="*/ 8025015 w 12191984"/>
              <a:gd name="connsiteY2792" fmla="*/ 5886518 h 6857991"/>
              <a:gd name="connsiteX2793" fmla="*/ 8017514 w 12191984"/>
              <a:gd name="connsiteY2793" fmla="*/ 5872438 h 6857991"/>
              <a:gd name="connsiteX2794" fmla="*/ 8004386 w 12191984"/>
              <a:gd name="connsiteY2794" fmla="*/ 5863052 h 6857991"/>
              <a:gd name="connsiteX2795" fmla="*/ 7985633 w 12191984"/>
              <a:gd name="connsiteY2795" fmla="*/ 5859297 h 6857991"/>
              <a:gd name="connsiteX2796" fmla="*/ 7739028 w 12191984"/>
              <a:gd name="connsiteY2796" fmla="*/ 5859297 h 6857991"/>
              <a:gd name="connsiteX2797" fmla="*/ 7733402 w 12191984"/>
              <a:gd name="connsiteY2797" fmla="*/ 5860236 h 6857991"/>
              <a:gd name="connsiteX2798" fmla="*/ 7727776 w 12191984"/>
              <a:gd name="connsiteY2798" fmla="*/ 5863052 h 6857991"/>
              <a:gd name="connsiteX2799" fmla="*/ 7721212 w 12191984"/>
              <a:gd name="connsiteY2799" fmla="*/ 5868683 h 6857991"/>
              <a:gd name="connsiteX2800" fmla="*/ 7713711 w 12191984"/>
              <a:gd name="connsiteY2800" fmla="*/ 5878070 h 6857991"/>
              <a:gd name="connsiteX2801" fmla="*/ 7713711 w 12191984"/>
              <a:gd name="connsiteY2801" fmla="*/ 5863990 h 6857991"/>
              <a:gd name="connsiteX2802" fmla="*/ 7713711 w 12191984"/>
              <a:gd name="connsiteY2802" fmla="*/ 5862113 h 6857991"/>
              <a:gd name="connsiteX2803" fmla="*/ 7712773 w 12191984"/>
              <a:gd name="connsiteY2803" fmla="*/ 5861174 h 6857991"/>
              <a:gd name="connsiteX2804" fmla="*/ 7709960 w 12191984"/>
              <a:gd name="connsiteY2804" fmla="*/ 5860236 h 6857991"/>
              <a:gd name="connsiteX2805" fmla="*/ 7706209 w 12191984"/>
              <a:gd name="connsiteY2805" fmla="*/ 5860236 h 6857991"/>
              <a:gd name="connsiteX2806" fmla="*/ 7702459 w 12191984"/>
              <a:gd name="connsiteY2806" fmla="*/ 5860236 h 6857991"/>
              <a:gd name="connsiteX2807" fmla="*/ 7699646 w 12191984"/>
              <a:gd name="connsiteY2807" fmla="*/ 5861174 h 6857991"/>
              <a:gd name="connsiteX2808" fmla="*/ 7698708 w 12191984"/>
              <a:gd name="connsiteY2808" fmla="*/ 5862113 h 6857991"/>
              <a:gd name="connsiteX2809" fmla="*/ 7698708 w 12191984"/>
              <a:gd name="connsiteY2809" fmla="*/ 5863990 h 6857991"/>
              <a:gd name="connsiteX2810" fmla="*/ 7698708 w 12191984"/>
              <a:gd name="connsiteY2810" fmla="*/ 5959732 h 6857991"/>
              <a:gd name="connsiteX2811" fmla="*/ 7698708 w 12191984"/>
              <a:gd name="connsiteY2811" fmla="*/ 5961609 h 6857991"/>
              <a:gd name="connsiteX2812" fmla="*/ 7699646 w 12191984"/>
              <a:gd name="connsiteY2812" fmla="*/ 5962548 h 6857991"/>
              <a:gd name="connsiteX2813" fmla="*/ 7702459 w 12191984"/>
              <a:gd name="connsiteY2813" fmla="*/ 5963487 h 6857991"/>
              <a:gd name="connsiteX2814" fmla="*/ 7706209 w 12191984"/>
              <a:gd name="connsiteY2814" fmla="*/ 5963487 h 6857991"/>
              <a:gd name="connsiteX2815" fmla="*/ 7710898 w 12191984"/>
              <a:gd name="connsiteY2815" fmla="*/ 5963487 h 6857991"/>
              <a:gd name="connsiteX2816" fmla="*/ 7713711 w 12191984"/>
              <a:gd name="connsiteY2816" fmla="*/ 5962548 h 6857991"/>
              <a:gd name="connsiteX2817" fmla="*/ 7714648 w 12191984"/>
              <a:gd name="connsiteY2817" fmla="*/ 5961609 h 6857991"/>
              <a:gd name="connsiteX2818" fmla="*/ 7714648 w 12191984"/>
              <a:gd name="connsiteY2818" fmla="*/ 5959732 h 6857991"/>
              <a:gd name="connsiteX2819" fmla="*/ 7714648 w 12191984"/>
              <a:gd name="connsiteY2819" fmla="*/ 5896843 h 6857991"/>
              <a:gd name="connsiteX2820" fmla="*/ 7721212 w 12191984"/>
              <a:gd name="connsiteY2820" fmla="*/ 5887456 h 6857991"/>
              <a:gd name="connsiteX2821" fmla="*/ 7726838 w 12191984"/>
              <a:gd name="connsiteY2821" fmla="*/ 5880886 h 6857991"/>
              <a:gd name="connsiteX2822" fmla="*/ 7732464 w 12191984"/>
              <a:gd name="connsiteY2822" fmla="*/ 5877131 h 6857991"/>
              <a:gd name="connsiteX2823" fmla="*/ 7738090 w 12191984"/>
              <a:gd name="connsiteY2823" fmla="*/ 5876193 h 6857991"/>
              <a:gd name="connsiteX2824" fmla="*/ 7741841 w 12191984"/>
              <a:gd name="connsiteY2824" fmla="*/ 5876193 h 6857991"/>
              <a:gd name="connsiteX2825" fmla="*/ 7745591 w 12191984"/>
              <a:gd name="connsiteY2825" fmla="*/ 5877131 h 6857991"/>
              <a:gd name="connsiteX2826" fmla="*/ 7748404 w 12191984"/>
              <a:gd name="connsiteY2826" fmla="*/ 5878070 h 6857991"/>
              <a:gd name="connsiteX2827" fmla="*/ 7750280 w 12191984"/>
              <a:gd name="connsiteY2827" fmla="*/ 5879009 h 6857991"/>
              <a:gd name="connsiteX2828" fmla="*/ 7751217 w 12191984"/>
              <a:gd name="connsiteY2828" fmla="*/ 5878070 h 6857991"/>
              <a:gd name="connsiteX2829" fmla="*/ 7752155 w 12191984"/>
              <a:gd name="connsiteY2829" fmla="*/ 5877131 h 6857991"/>
              <a:gd name="connsiteX2830" fmla="*/ 7752155 w 12191984"/>
              <a:gd name="connsiteY2830" fmla="*/ 5874315 h 6857991"/>
              <a:gd name="connsiteX2831" fmla="*/ 7752155 w 12191984"/>
              <a:gd name="connsiteY2831" fmla="*/ 5870561 h 6857991"/>
              <a:gd name="connsiteX2832" fmla="*/ 7752155 w 12191984"/>
              <a:gd name="connsiteY2832" fmla="*/ 5865868 h 6857991"/>
              <a:gd name="connsiteX2833" fmla="*/ 7752155 w 12191984"/>
              <a:gd name="connsiteY2833" fmla="*/ 5863990 h 6857991"/>
              <a:gd name="connsiteX2834" fmla="*/ 7752155 w 12191984"/>
              <a:gd name="connsiteY2834" fmla="*/ 5863052 h 6857991"/>
              <a:gd name="connsiteX2835" fmla="*/ 7751217 w 12191984"/>
              <a:gd name="connsiteY2835" fmla="*/ 5862113 h 6857991"/>
              <a:gd name="connsiteX2836" fmla="*/ 7749342 w 12191984"/>
              <a:gd name="connsiteY2836" fmla="*/ 5861174 h 6857991"/>
              <a:gd name="connsiteX2837" fmla="*/ 7745591 w 12191984"/>
              <a:gd name="connsiteY2837" fmla="*/ 5860236 h 6857991"/>
              <a:gd name="connsiteX2838" fmla="*/ 7741841 w 12191984"/>
              <a:gd name="connsiteY2838" fmla="*/ 5859297 h 6857991"/>
              <a:gd name="connsiteX2839" fmla="*/ 7739028 w 12191984"/>
              <a:gd name="connsiteY2839" fmla="*/ 5859297 h 6857991"/>
              <a:gd name="connsiteX2840" fmla="*/ 7569310 w 12191984"/>
              <a:gd name="connsiteY2840" fmla="*/ 5859297 h 6857991"/>
              <a:gd name="connsiteX2841" fmla="*/ 7554308 w 12191984"/>
              <a:gd name="connsiteY2841" fmla="*/ 5861174 h 6857991"/>
              <a:gd name="connsiteX2842" fmla="*/ 7543056 w 12191984"/>
              <a:gd name="connsiteY2842" fmla="*/ 5867745 h 6857991"/>
              <a:gd name="connsiteX2843" fmla="*/ 7536492 w 12191984"/>
              <a:gd name="connsiteY2843" fmla="*/ 5877131 h 6857991"/>
              <a:gd name="connsiteX2844" fmla="*/ 7534617 w 12191984"/>
              <a:gd name="connsiteY2844" fmla="*/ 5887456 h 6857991"/>
              <a:gd name="connsiteX2845" fmla="*/ 7536492 w 12191984"/>
              <a:gd name="connsiteY2845" fmla="*/ 5898720 h 6857991"/>
              <a:gd name="connsiteX2846" fmla="*/ 7542118 w 12191984"/>
              <a:gd name="connsiteY2846" fmla="*/ 5906229 h 6857991"/>
              <a:gd name="connsiteX2847" fmla="*/ 7549619 w 12191984"/>
              <a:gd name="connsiteY2847" fmla="*/ 5911861 h 6857991"/>
              <a:gd name="connsiteX2848" fmla="*/ 7558058 w 12191984"/>
              <a:gd name="connsiteY2848" fmla="*/ 5915616 h 6857991"/>
              <a:gd name="connsiteX2849" fmla="*/ 7566497 w 12191984"/>
              <a:gd name="connsiteY2849" fmla="*/ 5919370 h 6857991"/>
              <a:gd name="connsiteX2850" fmla="*/ 7573999 w 12191984"/>
              <a:gd name="connsiteY2850" fmla="*/ 5923125 h 6857991"/>
              <a:gd name="connsiteX2851" fmla="*/ 7579625 w 12191984"/>
              <a:gd name="connsiteY2851" fmla="*/ 5927818 h 6857991"/>
              <a:gd name="connsiteX2852" fmla="*/ 7581500 w 12191984"/>
              <a:gd name="connsiteY2852" fmla="*/ 5934389 h 6857991"/>
              <a:gd name="connsiteX2853" fmla="*/ 7579625 w 12191984"/>
              <a:gd name="connsiteY2853" fmla="*/ 5940959 h 6857991"/>
              <a:gd name="connsiteX2854" fmla="*/ 7575874 w 12191984"/>
              <a:gd name="connsiteY2854" fmla="*/ 5945652 h 6857991"/>
              <a:gd name="connsiteX2855" fmla="*/ 7569310 w 12191984"/>
              <a:gd name="connsiteY2855" fmla="*/ 5948468 h 6857991"/>
              <a:gd name="connsiteX2856" fmla="*/ 7560871 w 12191984"/>
              <a:gd name="connsiteY2856" fmla="*/ 5949407 h 6857991"/>
              <a:gd name="connsiteX2857" fmla="*/ 7550557 w 12191984"/>
              <a:gd name="connsiteY2857" fmla="*/ 5947530 h 6857991"/>
              <a:gd name="connsiteX2858" fmla="*/ 7543056 w 12191984"/>
              <a:gd name="connsiteY2858" fmla="*/ 5944714 h 6857991"/>
              <a:gd name="connsiteX2859" fmla="*/ 7537430 w 12191984"/>
              <a:gd name="connsiteY2859" fmla="*/ 5941898 h 6857991"/>
              <a:gd name="connsiteX2860" fmla="*/ 7533679 w 12191984"/>
              <a:gd name="connsiteY2860" fmla="*/ 5940021 h 6857991"/>
              <a:gd name="connsiteX2861" fmla="*/ 7532741 w 12191984"/>
              <a:gd name="connsiteY2861" fmla="*/ 5940021 h 6857991"/>
              <a:gd name="connsiteX2862" fmla="*/ 7531804 w 12191984"/>
              <a:gd name="connsiteY2862" fmla="*/ 5940959 h 6857991"/>
              <a:gd name="connsiteX2863" fmla="*/ 7530866 w 12191984"/>
              <a:gd name="connsiteY2863" fmla="*/ 5942837 h 6857991"/>
              <a:gd name="connsiteX2864" fmla="*/ 7530866 w 12191984"/>
              <a:gd name="connsiteY2864" fmla="*/ 5946591 h 6857991"/>
              <a:gd name="connsiteX2865" fmla="*/ 7531804 w 12191984"/>
              <a:gd name="connsiteY2865" fmla="*/ 5952223 h 6857991"/>
              <a:gd name="connsiteX2866" fmla="*/ 7533679 w 12191984"/>
              <a:gd name="connsiteY2866" fmla="*/ 5955039 h 6857991"/>
              <a:gd name="connsiteX2867" fmla="*/ 7537430 w 12191984"/>
              <a:gd name="connsiteY2867" fmla="*/ 5957855 h 6857991"/>
              <a:gd name="connsiteX2868" fmla="*/ 7543993 w 12191984"/>
              <a:gd name="connsiteY2868" fmla="*/ 5960671 h 6857991"/>
              <a:gd name="connsiteX2869" fmla="*/ 7552432 w 12191984"/>
              <a:gd name="connsiteY2869" fmla="*/ 5962548 h 6857991"/>
              <a:gd name="connsiteX2870" fmla="*/ 7561809 w 12191984"/>
              <a:gd name="connsiteY2870" fmla="*/ 5963487 h 6857991"/>
              <a:gd name="connsiteX2871" fmla="*/ 7576812 w 12191984"/>
              <a:gd name="connsiteY2871" fmla="*/ 5961609 h 6857991"/>
              <a:gd name="connsiteX2872" fmla="*/ 7589001 w 12191984"/>
              <a:gd name="connsiteY2872" fmla="*/ 5955978 h 6857991"/>
              <a:gd name="connsiteX2873" fmla="*/ 7596503 w 12191984"/>
              <a:gd name="connsiteY2873" fmla="*/ 5946591 h 6857991"/>
              <a:gd name="connsiteX2874" fmla="*/ 7599316 w 12191984"/>
              <a:gd name="connsiteY2874" fmla="*/ 5933450 h 6857991"/>
              <a:gd name="connsiteX2875" fmla="*/ 7597440 w 12191984"/>
              <a:gd name="connsiteY2875" fmla="*/ 5922186 h 6857991"/>
              <a:gd name="connsiteX2876" fmla="*/ 7591814 w 12191984"/>
              <a:gd name="connsiteY2876" fmla="*/ 5914677 h 6857991"/>
              <a:gd name="connsiteX2877" fmla="*/ 7584313 w 12191984"/>
              <a:gd name="connsiteY2877" fmla="*/ 5909045 h 6857991"/>
              <a:gd name="connsiteX2878" fmla="*/ 7575874 w 12191984"/>
              <a:gd name="connsiteY2878" fmla="*/ 5905291 h 6857991"/>
              <a:gd name="connsiteX2879" fmla="*/ 7567435 w 12191984"/>
              <a:gd name="connsiteY2879" fmla="*/ 5901536 h 6857991"/>
              <a:gd name="connsiteX2880" fmla="*/ 7559934 w 12191984"/>
              <a:gd name="connsiteY2880" fmla="*/ 5897782 h 6857991"/>
              <a:gd name="connsiteX2881" fmla="*/ 7554308 w 12191984"/>
              <a:gd name="connsiteY2881" fmla="*/ 5893088 h 6857991"/>
              <a:gd name="connsiteX2882" fmla="*/ 7552432 w 12191984"/>
              <a:gd name="connsiteY2882" fmla="*/ 5886518 h 6857991"/>
              <a:gd name="connsiteX2883" fmla="*/ 7553370 w 12191984"/>
              <a:gd name="connsiteY2883" fmla="*/ 5880886 h 6857991"/>
              <a:gd name="connsiteX2884" fmla="*/ 7556183 w 12191984"/>
              <a:gd name="connsiteY2884" fmla="*/ 5876193 h 6857991"/>
              <a:gd name="connsiteX2885" fmla="*/ 7561809 w 12191984"/>
              <a:gd name="connsiteY2885" fmla="*/ 5873377 h 6857991"/>
              <a:gd name="connsiteX2886" fmla="*/ 7569310 w 12191984"/>
              <a:gd name="connsiteY2886" fmla="*/ 5872438 h 6857991"/>
              <a:gd name="connsiteX2887" fmla="*/ 7577749 w 12191984"/>
              <a:gd name="connsiteY2887" fmla="*/ 5873377 h 6857991"/>
              <a:gd name="connsiteX2888" fmla="*/ 7584313 w 12191984"/>
              <a:gd name="connsiteY2888" fmla="*/ 5876193 h 6857991"/>
              <a:gd name="connsiteX2889" fmla="*/ 7589001 w 12191984"/>
              <a:gd name="connsiteY2889" fmla="*/ 5879009 h 6857991"/>
              <a:gd name="connsiteX2890" fmla="*/ 7591814 w 12191984"/>
              <a:gd name="connsiteY2890" fmla="*/ 5879947 h 6857991"/>
              <a:gd name="connsiteX2891" fmla="*/ 7592752 w 12191984"/>
              <a:gd name="connsiteY2891" fmla="*/ 5879947 h 6857991"/>
              <a:gd name="connsiteX2892" fmla="*/ 7593690 w 12191984"/>
              <a:gd name="connsiteY2892" fmla="*/ 5879009 h 6857991"/>
              <a:gd name="connsiteX2893" fmla="*/ 7594627 w 12191984"/>
              <a:gd name="connsiteY2893" fmla="*/ 5877131 h 6857991"/>
              <a:gd name="connsiteX2894" fmla="*/ 7594627 w 12191984"/>
              <a:gd name="connsiteY2894" fmla="*/ 5874315 h 6857991"/>
              <a:gd name="connsiteX2895" fmla="*/ 7594627 w 12191984"/>
              <a:gd name="connsiteY2895" fmla="*/ 5871499 h 6857991"/>
              <a:gd name="connsiteX2896" fmla="*/ 7594627 w 12191984"/>
              <a:gd name="connsiteY2896" fmla="*/ 5869622 h 6857991"/>
              <a:gd name="connsiteX2897" fmla="*/ 7593690 w 12191984"/>
              <a:gd name="connsiteY2897" fmla="*/ 5867745 h 6857991"/>
              <a:gd name="connsiteX2898" fmla="*/ 7591814 w 12191984"/>
              <a:gd name="connsiteY2898" fmla="*/ 5865868 h 6857991"/>
              <a:gd name="connsiteX2899" fmla="*/ 7589001 w 12191984"/>
              <a:gd name="connsiteY2899" fmla="*/ 5863990 h 6857991"/>
              <a:gd name="connsiteX2900" fmla="*/ 7583375 w 12191984"/>
              <a:gd name="connsiteY2900" fmla="*/ 5862113 h 6857991"/>
              <a:gd name="connsiteX2901" fmla="*/ 7576812 w 12191984"/>
              <a:gd name="connsiteY2901" fmla="*/ 5860236 h 6857991"/>
              <a:gd name="connsiteX2902" fmla="*/ 7569310 w 12191984"/>
              <a:gd name="connsiteY2902" fmla="*/ 5859297 h 6857991"/>
              <a:gd name="connsiteX2903" fmla="*/ 9868465 w 12191984"/>
              <a:gd name="connsiteY2903" fmla="*/ 5858359 h 6857991"/>
              <a:gd name="connsiteX2904" fmla="*/ 9853462 w 12191984"/>
              <a:gd name="connsiteY2904" fmla="*/ 5861175 h 6857991"/>
              <a:gd name="connsiteX2905" fmla="*/ 9842210 w 12191984"/>
              <a:gd name="connsiteY2905" fmla="*/ 5867745 h 6857991"/>
              <a:gd name="connsiteX2906" fmla="*/ 9834709 w 12191984"/>
              <a:gd name="connsiteY2906" fmla="*/ 5879009 h 6857991"/>
              <a:gd name="connsiteX2907" fmla="*/ 9831896 w 12191984"/>
              <a:gd name="connsiteY2907" fmla="*/ 5894028 h 6857991"/>
              <a:gd name="connsiteX2908" fmla="*/ 9833771 w 12191984"/>
              <a:gd name="connsiteY2908" fmla="*/ 5906230 h 6857991"/>
              <a:gd name="connsiteX2909" fmla="*/ 9839397 w 12191984"/>
              <a:gd name="connsiteY2909" fmla="*/ 5914678 h 6857991"/>
              <a:gd name="connsiteX2910" fmla="*/ 9832833 w 12191984"/>
              <a:gd name="connsiteY2910" fmla="*/ 5924064 h 6857991"/>
              <a:gd name="connsiteX2911" fmla="*/ 9830021 w 12191984"/>
              <a:gd name="connsiteY2911" fmla="*/ 5935328 h 6857991"/>
              <a:gd name="connsiteX2912" fmla="*/ 9832833 w 12191984"/>
              <a:gd name="connsiteY2912" fmla="*/ 5943776 h 6857991"/>
              <a:gd name="connsiteX2913" fmla="*/ 9840335 w 12191984"/>
              <a:gd name="connsiteY2913" fmla="*/ 5950346 h 6857991"/>
              <a:gd name="connsiteX2914" fmla="*/ 9834709 w 12191984"/>
              <a:gd name="connsiteY2914" fmla="*/ 5955978 h 6857991"/>
              <a:gd name="connsiteX2915" fmla="*/ 9830021 w 12191984"/>
              <a:gd name="connsiteY2915" fmla="*/ 5961610 h 6857991"/>
              <a:gd name="connsiteX2916" fmla="*/ 9827207 w 12191984"/>
              <a:gd name="connsiteY2916" fmla="*/ 5968181 h 6857991"/>
              <a:gd name="connsiteX2917" fmla="*/ 9826270 w 12191984"/>
              <a:gd name="connsiteY2917" fmla="*/ 5974751 h 6857991"/>
              <a:gd name="connsiteX2918" fmla="*/ 9828145 w 12191984"/>
              <a:gd name="connsiteY2918" fmla="*/ 5985076 h 6857991"/>
              <a:gd name="connsiteX2919" fmla="*/ 9835647 w 12191984"/>
              <a:gd name="connsiteY2919" fmla="*/ 5993524 h 6857991"/>
              <a:gd name="connsiteX2920" fmla="*/ 9848774 w 12191984"/>
              <a:gd name="connsiteY2920" fmla="*/ 5999156 h 6857991"/>
              <a:gd name="connsiteX2921" fmla="*/ 9868465 w 12191984"/>
              <a:gd name="connsiteY2921" fmla="*/ 6001033 h 6857991"/>
              <a:gd name="connsiteX2922" fmla="*/ 9889093 w 12191984"/>
              <a:gd name="connsiteY2922" fmla="*/ 5998217 h 6857991"/>
              <a:gd name="connsiteX2923" fmla="*/ 9903158 w 12191984"/>
              <a:gd name="connsiteY2923" fmla="*/ 5990708 h 6857991"/>
              <a:gd name="connsiteX2924" fmla="*/ 9911597 w 12191984"/>
              <a:gd name="connsiteY2924" fmla="*/ 5980383 h 6857991"/>
              <a:gd name="connsiteX2925" fmla="*/ 9914410 w 12191984"/>
              <a:gd name="connsiteY2925" fmla="*/ 5968181 h 6857991"/>
              <a:gd name="connsiteX2926" fmla="*/ 9911597 w 12191984"/>
              <a:gd name="connsiteY2926" fmla="*/ 5956917 h 6857991"/>
              <a:gd name="connsiteX2927" fmla="*/ 9905034 w 12191984"/>
              <a:gd name="connsiteY2927" fmla="*/ 5949408 h 6857991"/>
              <a:gd name="connsiteX2928" fmla="*/ 9894719 w 12191984"/>
              <a:gd name="connsiteY2928" fmla="*/ 5944714 h 6857991"/>
              <a:gd name="connsiteX2929" fmla="*/ 9881592 w 12191984"/>
              <a:gd name="connsiteY2929" fmla="*/ 5942837 h 6857991"/>
              <a:gd name="connsiteX2930" fmla="*/ 9857213 w 12191984"/>
              <a:gd name="connsiteY2930" fmla="*/ 5941899 h 6857991"/>
              <a:gd name="connsiteX2931" fmla="*/ 9847836 w 12191984"/>
              <a:gd name="connsiteY2931" fmla="*/ 5939083 h 6857991"/>
              <a:gd name="connsiteX2932" fmla="*/ 9844086 w 12191984"/>
              <a:gd name="connsiteY2932" fmla="*/ 5932512 h 6857991"/>
              <a:gd name="connsiteX2933" fmla="*/ 9845023 w 12191984"/>
              <a:gd name="connsiteY2933" fmla="*/ 5926880 h 6857991"/>
              <a:gd name="connsiteX2934" fmla="*/ 9847836 w 12191984"/>
              <a:gd name="connsiteY2934" fmla="*/ 5922187 h 6857991"/>
              <a:gd name="connsiteX2935" fmla="*/ 9856275 w 12191984"/>
              <a:gd name="connsiteY2935" fmla="*/ 5925942 h 6857991"/>
              <a:gd name="connsiteX2936" fmla="*/ 9867527 w 12191984"/>
              <a:gd name="connsiteY2936" fmla="*/ 5927819 h 6857991"/>
              <a:gd name="connsiteX2937" fmla="*/ 9882530 w 12191984"/>
              <a:gd name="connsiteY2937" fmla="*/ 5925942 h 6857991"/>
              <a:gd name="connsiteX2938" fmla="*/ 9893782 w 12191984"/>
              <a:gd name="connsiteY2938" fmla="*/ 5919371 h 6857991"/>
              <a:gd name="connsiteX2939" fmla="*/ 9901283 w 12191984"/>
              <a:gd name="connsiteY2939" fmla="*/ 5909046 h 6857991"/>
              <a:gd name="connsiteX2940" fmla="*/ 9904096 w 12191984"/>
              <a:gd name="connsiteY2940" fmla="*/ 5894028 h 6857991"/>
              <a:gd name="connsiteX2941" fmla="*/ 9902221 w 12191984"/>
              <a:gd name="connsiteY2941" fmla="*/ 5884641 h 6857991"/>
              <a:gd name="connsiteX2942" fmla="*/ 9896595 w 12191984"/>
              <a:gd name="connsiteY2942" fmla="*/ 5876193 h 6857991"/>
              <a:gd name="connsiteX2943" fmla="*/ 9910660 w 12191984"/>
              <a:gd name="connsiteY2943" fmla="*/ 5876193 h 6857991"/>
              <a:gd name="connsiteX2944" fmla="*/ 9913473 w 12191984"/>
              <a:gd name="connsiteY2944" fmla="*/ 5874316 h 6857991"/>
              <a:gd name="connsiteX2945" fmla="*/ 9914410 w 12191984"/>
              <a:gd name="connsiteY2945" fmla="*/ 5868684 h 6857991"/>
              <a:gd name="connsiteX2946" fmla="*/ 9915348 w 12191984"/>
              <a:gd name="connsiteY2946" fmla="*/ 5862114 h 6857991"/>
              <a:gd name="connsiteX2947" fmla="*/ 9912535 w 12191984"/>
              <a:gd name="connsiteY2947" fmla="*/ 5860236 h 6857991"/>
              <a:gd name="connsiteX2948" fmla="*/ 9883467 w 12191984"/>
              <a:gd name="connsiteY2948" fmla="*/ 5860236 h 6857991"/>
              <a:gd name="connsiteX2949" fmla="*/ 9876904 w 12191984"/>
              <a:gd name="connsiteY2949" fmla="*/ 5859298 h 6857991"/>
              <a:gd name="connsiteX2950" fmla="*/ 9868465 w 12191984"/>
              <a:gd name="connsiteY2950" fmla="*/ 5858359 h 6857991"/>
              <a:gd name="connsiteX2951" fmla="*/ 8088776 w 12191984"/>
              <a:gd name="connsiteY2951" fmla="*/ 5858359 h 6857991"/>
              <a:gd name="connsiteX2952" fmla="*/ 8073773 w 12191984"/>
              <a:gd name="connsiteY2952" fmla="*/ 5861175 h 6857991"/>
              <a:gd name="connsiteX2953" fmla="*/ 8062521 w 12191984"/>
              <a:gd name="connsiteY2953" fmla="*/ 5867745 h 6857991"/>
              <a:gd name="connsiteX2954" fmla="*/ 8055020 w 12191984"/>
              <a:gd name="connsiteY2954" fmla="*/ 5879009 h 6857991"/>
              <a:gd name="connsiteX2955" fmla="*/ 8052207 w 12191984"/>
              <a:gd name="connsiteY2955" fmla="*/ 5894028 h 6857991"/>
              <a:gd name="connsiteX2956" fmla="*/ 8054082 w 12191984"/>
              <a:gd name="connsiteY2956" fmla="*/ 5906230 h 6857991"/>
              <a:gd name="connsiteX2957" fmla="*/ 8059708 w 12191984"/>
              <a:gd name="connsiteY2957" fmla="*/ 5914678 h 6857991"/>
              <a:gd name="connsiteX2958" fmla="*/ 8053145 w 12191984"/>
              <a:gd name="connsiteY2958" fmla="*/ 5924064 h 6857991"/>
              <a:gd name="connsiteX2959" fmla="*/ 8050332 w 12191984"/>
              <a:gd name="connsiteY2959" fmla="*/ 5935328 h 6857991"/>
              <a:gd name="connsiteX2960" fmla="*/ 8053145 w 12191984"/>
              <a:gd name="connsiteY2960" fmla="*/ 5943776 h 6857991"/>
              <a:gd name="connsiteX2961" fmla="*/ 8060646 w 12191984"/>
              <a:gd name="connsiteY2961" fmla="*/ 5950346 h 6857991"/>
              <a:gd name="connsiteX2962" fmla="*/ 8055020 w 12191984"/>
              <a:gd name="connsiteY2962" fmla="*/ 5955978 h 6857991"/>
              <a:gd name="connsiteX2963" fmla="*/ 8050332 w 12191984"/>
              <a:gd name="connsiteY2963" fmla="*/ 5961610 h 6857991"/>
              <a:gd name="connsiteX2964" fmla="*/ 8047519 w 12191984"/>
              <a:gd name="connsiteY2964" fmla="*/ 5968181 h 6857991"/>
              <a:gd name="connsiteX2965" fmla="*/ 8046581 w 12191984"/>
              <a:gd name="connsiteY2965" fmla="*/ 5974751 h 6857991"/>
              <a:gd name="connsiteX2966" fmla="*/ 8048456 w 12191984"/>
              <a:gd name="connsiteY2966" fmla="*/ 5985076 h 6857991"/>
              <a:gd name="connsiteX2967" fmla="*/ 8055958 w 12191984"/>
              <a:gd name="connsiteY2967" fmla="*/ 5993524 h 6857991"/>
              <a:gd name="connsiteX2968" fmla="*/ 8069085 w 12191984"/>
              <a:gd name="connsiteY2968" fmla="*/ 5999156 h 6857991"/>
              <a:gd name="connsiteX2969" fmla="*/ 8088776 w 12191984"/>
              <a:gd name="connsiteY2969" fmla="*/ 6001033 h 6857991"/>
              <a:gd name="connsiteX2970" fmla="*/ 8109405 w 12191984"/>
              <a:gd name="connsiteY2970" fmla="*/ 5998217 h 6857991"/>
              <a:gd name="connsiteX2971" fmla="*/ 8123470 w 12191984"/>
              <a:gd name="connsiteY2971" fmla="*/ 5990708 h 6857991"/>
              <a:gd name="connsiteX2972" fmla="*/ 8131909 w 12191984"/>
              <a:gd name="connsiteY2972" fmla="*/ 5980383 h 6857991"/>
              <a:gd name="connsiteX2973" fmla="*/ 8134722 w 12191984"/>
              <a:gd name="connsiteY2973" fmla="*/ 5968181 h 6857991"/>
              <a:gd name="connsiteX2974" fmla="*/ 8131909 w 12191984"/>
              <a:gd name="connsiteY2974" fmla="*/ 5956917 h 6857991"/>
              <a:gd name="connsiteX2975" fmla="*/ 8125345 w 12191984"/>
              <a:gd name="connsiteY2975" fmla="*/ 5949408 h 6857991"/>
              <a:gd name="connsiteX2976" fmla="*/ 8115031 w 12191984"/>
              <a:gd name="connsiteY2976" fmla="*/ 5944714 h 6857991"/>
              <a:gd name="connsiteX2977" fmla="*/ 8101903 w 12191984"/>
              <a:gd name="connsiteY2977" fmla="*/ 5942837 h 6857991"/>
              <a:gd name="connsiteX2978" fmla="*/ 8077524 w 12191984"/>
              <a:gd name="connsiteY2978" fmla="*/ 5941899 h 6857991"/>
              <a:gd name="connsiteX2979" fmla="*/ 8068147 w 12191984"/>
              <a:gd name="connsiteY2979" fmla="*/ 5939083 h 6857991"/>
              <a:gd name="connsiteX2980" fmla="*/ 8064397 w 12191984"/>
              <a:gd name="connsiteY2980" fmla="*/ 5932512 h 6857991"/>
              <a:gd name="connsiteX2981" fmla="*/ 8065334 w 12191984"/>
              <a:gd name="connsiteY2981" fmla="*/ 5926880 h 6857991"/>
              <a:gd name="connsiteX2982" fmla="*/ 8068147 w 12191984"/>
              <a:gd name="connsiteY2982" fmla="*/ 5922187 h 6857991"/>
              <a:gd name="connsiteX2983" fmla="*/ 8076586 w 12191984"/>
              <a:gd name="connsiteY2983" fmla="*/ 5925942 h 6857991"/>
              <a:gd name="connsiteX2984" fmla="*/ 8087838 w 12191984"/>
              <a:gd name="connsiteY2984" fmla="*/ 5927819 h 6857991"/>
              <a:gd name="connsiteX2985" fmla="*/ 8102841 w 12191984"/>
              <a:gd name="connsiteY2985" fmla="*/ 5925942 h 6857991"/>
              <a:gd name="connsiteX2986" fmla="*/ 8114093 w 12191984"/>
              <a:gd name="connsiteY2986" fmla="*/ 5919371 h 6857991"/>
              <a:gd name="connsiteX2987" fmla="*/ 8121594 w 12191984"/>
              <a:gd name="connsiteY2987" fmla="*/ 5909046 h 6857991"/>
              <a:gd name="connsiteX2988" fmla="*/ 8124407 w 12191984"/>
              <a:gd name="connsiteY2988" fmla="*/ 5894028 h 6857991"/>
              <a:gd name="connsiteX2989" fmla="*/ 8122532 w 12191984"/>
              <a:gd name="connsiteY2989" fmla="*/ 5884641 h 6857991"/>
              <a:gd name="connsiteX2990" fmla="*/ 8116906 w 12191984"/>
              <a:gd name="connsiteY2990" fmla="*/ 5876193 h 6857991"/>
              <a:gd name="connsiteX2991" fmla="*/ 8130971 w 12191984"/>
              <a:gd name="connsiteY2991" fmla="*/ 5876193 h 6857991"/>
              <a:gd name="connsiteX2992" fmla="*/ 8133784 w 12191984"/>
              <a:gd name="connsiteY2992" fmla="*/ 5874316 h 6857991"/>
              <a:gd name="connsiteX2993" fmla="*/ 8134722 w 12191984"/>
              <a:gd name="connsiteY2993" fmla="*/ 5868684 h 6857991"/>
              <a:gd name="connsiteX2994" fmla="*/ 8135659 w 12191984"/>
              <a:gd name="connsiteY2994" fmla="*/ 5862114 h 6857991"/>
              <a:gd name="connsiteX2995" fmla="*/ 8132846 w 12191984"/>
              <a:gd name="connsiteY2995" fmla="*/ 5860236 h 6857991"/>
              <a:gd name="connsiteX2996" fmla="*/ 8103779 w 12191984"/>
              <a:gd name="connsiteY2996" fmla="*/ 5860236 h 6857991"/>
              <a:gd name="connsiteX2997" fmla="*/ 8097215 w 12191984"/>
              <a:gd name="connsiteY2997" fmla="*/ 5859298 h 6857991"/>
              <a:gd name="connsiteX2998" fmla="*/ 8088776 w 12191984"/>
              <a:gd name="connsiteY2998" fmla="*/ 5858359 h 6857991"/>
              <a:gd name="connsiteX2999" fmla="*/ 10872705 w 12191984"/>
              <a:gd name="connsiteY2999" fmla="*/ 5836770 h 6857991"/>
              <a:gd name="connsiteX3000" fmla="*/ 10869892 w 12191984"/>
              <a:gd name="connsiteY3000" fmla="*/ 5837709 h 6857991"/>
              <a:gd name="connsiteX3001" fmla="*/ 10868954 w 12191984"/>
              <a:gd name="connsiteY3001" fmla="*/ 5838647 h 6857991"/>
              <a:gd name="connsiteX3002" fmla="*/ 10868954 w 12191984"/>
              <a:gd name="connsiteY3002" fmla="*/ 5839586 h 6857991"/>
              <a:gd name="connsiteX3003" fmla="*/ 10868954 w 12191984"/>
              <a:gd name="connsiteY3003" fmla="*/ 5862113 h 6857991"/>
              <a:gd name="connsiteX3004" fmla="*/ 10855827 w 12191984"/>
              <a:gd name="connsiteY3004" fmla="*/ 5862113 h 6857991"/>
              <a:gd name="connsiteX3005" fmla="*/ 10853951 w 12191984"/>
              <a:gd name="connsiteY3005" fmla="*/ 5862113 h 6857991"/>
              <a:gd name="connsiteX3006" fmla="*/ 10853014 w 12191984"/>
              <a:gd name="connsiteY3006" fmla="*/ 5863052 h 6857991"/>
              <a:gd name="connsiteX3007" fmla="*/ 10852076 w 12191984"/>
              <a:gd name="connsiteY3007" fmla="*/ 5864929 h 6857991"/>
              <a:gd name="connsiteX3008" fmla="*/ 10852076 w 12191984"/>
              <a:gd name="connsiteY3008" fmla="*/ 5868684 h 6857991"/>
              <a:gd name="connsiteX3009" fmla="*/ 10853014 w 12191984"/>
              <a:gd name="connsiteY3009" fmla="*/ 5874316 h 6857991"/>
              <a:gd name="connsiteX3010" fmla="*/ 10855827 w 12191984"/>
              <a:gd name="connsiteY3010" fmla="*/ 5876193 h 6857991"/>
              <a:gd name="connsiteX3011" fmla="*/ 10868954 w 12191984"/>
              <a:gd name="connsiteY3011" fmla="*/ 5876193 h 6857991"/>
              <a:gd name="connsiteX3012" fmla="*/ 10868954 w 12191984"/>
              <a:gd name="connsiteY3012" fmla="*/ 5931573 h 6857991"/>
              <a:gd name="connsiteX3013" fmla="*/ 10870829 w 12191984"/>
              <a:gd name="connsiteY3013" fmla="*/ 5945653 h 6857991"/>
              <a:gd name="connsiteX3014" fmla="*/ 10875518 w 12191984"/>
              <a:gd name="connsiteY3014" fmla="*/ 5955978 h 6857991"/>
              <a:gd name="connsiteX3015" fmla="*/ 10883957 w 12191984"/>
              <a:gd name="connsiteY3015" fmla="*/ 5961610 h 6857991"/>
              <a:gd name="connsiteX3016" fmla="*/ 10896146 w 12191984"/>
              <a:gd name="connsiteY3016" fmla="*/ 5963487 h 6857991"/>
              <a:gd name="connsiteX3017" fmla="*/ 10900835 w 12191984"/>
              <a:gd name="connsiteY3017" fmla="*/ 5963487 h 6857991"/>
              <a:gd name="connsiteX3018" fmla="*/ 10905523 w 12191984"/>
              <a:gd name="connsiteY3018" fmla="*/ 5962549 h 6857991"/>
              <a:gd name="connsiteX3019" fmla="*/ 10909274 w 12191984"/>
              <a:gd name="connsiteY3019" fmla="*/ 5961610 h 6857991"/>
              <a:gd name="connsiteX3020" fmla="*/ 10912087 w 12191984"/>
              <a:gd name="connsiteY3020" fmla="*/ 5959733 h 6857991"/>
              <a:gd name="connsiteX3021" fmla="*/ 10913024 w 12191984"/>
              <a:gd name="connsiteY3021" fmla="*/ 5956917 h 6857991"/>
              <a:gd name="connsiteX3022" fmla="*/ 10913024 w 12191984"/>
              <a:gd name="connsiteY3022" fmla="*/ 5952223 h 6857991"/>
              <a:gd name="connsiteX3023" fmla="*/ 10913962 w 12191984"/>
              <a:gd name="connsiteY3023" fmla="*/ 5947530 h 6857991"/>
              <a:gd name="connsiteX3024" fmla="*/ 10913024 w 12191984"/>
              <a:gd name="connsiteY3024" fmla="*/ 5945653 h 6857991"/>
              <a:gd name="connsiteX3025" fmla="*/ 10912087 w 12191984"/>
              <a:gd name="connsiteY3025" fmla="*/ 5944714 h 6857991"/>
              <a:gd name="connsiteX3026" fmla="*/ 10911149 w 12191984"/>
              <a:gd name="connsiteY3026" fmla="*/ 5944714 h 6857991"/>
              <a:gd name="connsiteX3027" fmla="*/ 10909274 w 12191984"/>
              <a:gd name="connsiteY3027" fmla="*/ 5945653 h 6857991"/>
              <a:gd name="connsiteX3028" fmla="*/ 10906461 w 12191984"/>
              <a:gd name="connsiteY3028" fmla="*/ 5946592 h 6857991"/>
              <a:gd name="connsiteX3029" fmla="*/ 10902710 w 12191984"/>
              <a:gd name="connsiteY3029" fmla="*/ 5947530 h 6857991"/>
              <a:gd name="connsiteX3030" fmla="*/ 10898022 w 12191984"/>
              <a:gd name="connsiteY3030" fmla="*/ 5948469 h 6857991"/>
              <a:gd name="connsiteX3031" fmla="*/ 10887708 w 12191984"/>
              <a:gd name="connsiteY3031" fmla="*/ 5943776 h 6857991"/>
              <a:gd name="connsiteX3032" fmla="*/ 10884894 w 12191984"/>
              <a:gd name="connsiteY3032" fmla="*/ 5928757 h 6857991"/>
              <a:gd name="connsiteX3033" fmla="*/ 10884894 w 12191984"/>
              <a:gd name="connsiteY3033" fmla="*/ 5876193 h 6857991"/>
              <a:gd name="connsiteX3034" fmla="*/ 10909274 w 12191984"/>
              <a:gd name="connsiteY3034" fmla="*/ 5876193 h 6857991"/>
              <a:gd name="connsiteX3035" fmla="*/ 10912087 w 12191984"/>
              <a:gd name="connsiteY3035" fmla="*/ 5874316 h 6857991"/>
              <a:gd name="connsiteX3036" fmla="*/ 10913024 w 12191984"/>
              <a:gd name="connsiteY3036" fmla="*/ 5868684 h 6857991"/>
              <a:gd name="connsiteX3037" fmla="*/ 10913024 w 12191984"/>
              <a:gd name="connsiteY3037" fmla="*/ 5864929 h 6857991"/>
              <a:gd name="connsiteX3038" fmla="*/ 10912087 w 12191984"/>
              <a:gd name="connsiteY3038" fmla="*/ 5863052 h 6857991"/>
              <a:gd name="connsiteX3039" fmla="*/ 10911149 w 12191984"/>
              <a:gd name="connsiteY3039" fmla="*/ 5862113 h 6857991"/>
              <a:gd name="connsiteX3040" fmla="*/ 10909274 w 12191984"/>
              <a:gd name="connsiteY3040" fmla="*/ 5862113 h 6857991"/>
              <a:gd name="connsiteX3041" fmla="*/ 10884894 w 12191984"/>
              <a:gd name="connsiteY3041" fmla="*/ 5862113 h 6857991"/>
              <a:gd name="connsiteX3042" fmla="*/ 10884894 w 12191984"/>
              <a:gd name="connsiteY3042" fmla="*/ 5839586 h 6857991"/>
              <a:gd name="connsiteX3043" fmla="*/ 10884894 w 12191984"/>
              <a:gd name="connsiteY3043" fmla="*/ 5838647 h 6857991"/>
              <a:gd name="connsiteX3044" fmla="*/ 10883957 w 12191984"/>
              <a:gd name="connsiteY3044" fmla="*/ 5837709 h 6857991"/>
              <a:gd name="connsiteX3045" fmla="*/ 10881144 w 12191984"/>
              <a:gd name="connsiteY3045" fmla="*/ 5836770 h 6857991"/>
              <a:gd name="connsiteX3046" fmla="*/ 10876456 w 12191984"/>
              <a:gd name="connsiteY3046" fmla="*/ 5836770 h 6857991"/>
              <a:gd name="connsiteX3047" fmla="*/ 10872705 w 12191984"/>
              <a:gd name="connsiteY3047" fmla="*/ 5836770 h 6857991"/>
              <a:gd name="connsiteX3048" fmla="*/ 8398205 w 12191984"/>
              <a:gd name="connsiteY3048" fmla="*/ 5836770 h 6857991"/>
              <a:gd name="connsiteX3049" fmla="*/ 8395393 w 12191984"/>
              <a:gd name="connsiteY3049" fmla="*/ 5837709 h 6857991"/>
              <a:gd name="connsiteX3050" fmla="*/ 8394455 w 12191984"/>
              <a:gd name="connsiteY3050" fmla="*/ 5838647 h 6857991"/>
              <a:gd name="connsiteX3051" fmla="*/ 8394455 w 12191984"/>
              <a:gd name="connsiteY3051" fmla="*/ 5839586 h 6857991"/>
              <a:gd name="connsiteX3052" fmla="*/ 8394455 w 12191984"/>
              <a:gd name="connsiteY3052" fmla="*/ 5862113 h 6857991"/>
              <a:gd name="connsiteX3053" fmla="*/ 8381328 w 12191984"/>
              <a:gd name="connsiteY3053" fmla="*/ 5862113 h 6857991"/>
              <a:gd name="connsiteX3054" fmla="*/ 8379452 w 12191984"/>
              <a:gd name="connsiteY3054" fmla="*/ 5862113 h 6857991"/>
              <a:gd name="connsiteX3055" fmla="*/ 8378514 w 12191984"/>
              <a:gd name="connsiteY3055" fmla="*/ 5863052 h 6857991"/>
              <a:gd name="connsiteX3056" fmla="*/ 8377577 w 12191984"/>
              <a:gd name="connsiteY3056" fmla="*/ 5864929 h 6857991"/>
              <a:gd name="connsiteX3057" fmla="*/ 8377577 w 12191984"/>
              <a:gd name="connsiteY3057" fmla="*/ 5868684 h 6857991"/>
              <a:gd name="connsiteX3058" fmla="*/ 8378514 w 12191984"/>
              <a:gd name="connsiteY3058" fmla="*/ 5874316 h 6857991"/>
              <a:gd name="connsiteX3059" fmla="*/ 8381328 w 12191984"/>
              <a:gd name="connsiteY3059" fmla="*/ 5876193 h 6857991"/>
              <a:gd name="connsiteX3060" fmla="*/ 8394455 w 12191984"/>
              <a:gd name="connsiteY3060" fmla="*/ 5876193 h 6857991"/>
              <a:gd name="connsiteX3061" fmla="*/ 8394455 w 12191984"/>
              <a:gd name="connsiteY3061" fmla="*/ 5931573 h 6857991"/>
              <a:gd name="connsiteX3062" fmla="*/ 8396330 w 12191984"/>
              <a:gd name="connsiteY3062" fmla="*/ 5945653 h 6857991"/>
              <a:gd name="connsiteX3063" fmla="*/ 8401019 w 12191984"/>
              <a:gd name="connsiteY3063" fmla="*/ 5955978 h 6857991"/>
              <a:gd name="connsiteX3064" fmla="*/ 8409458 w 12191984"/>
              <a:gd name="connsiteY3064" fmla="*/ 5961610 h 6857991"/>
              <a:gd name="connsiteX3065" fmla="*/ 8421647 w 12191984"/>
              <a:gd name="connsiteY3065" fmla="*/ 5963487 h 6857991"/>
              <a:gd name="connsiteX3066" fmla="*/ 8426335 w 12191984"/>
              <a:gd name="connsiteY3066" fmla="*/ 5963487 h 6857991"/>
              <a:gd name="connsiteX3067" fmla="*/ 8431024 w 12191984"/>
              <a:gd name="connsiteY3067" fmla="*/ 5962549 h 6857991"/>
              <a:gd name="connsiteX3068" fmla="*/ 8434774 w 12191984"/>
              <a:gd name="connsiteY3068" fmla="*/ 5961610 h 6857991"/>
              <a:gd name="connsiteX3069" fmla="*/ 8437588 w 12191984"/>
              <a:gd name="connsiteY3069" fmla="*/ 5959733 h 6857991"/>
              <a:gd name="connsiteX3070" fmla="*/ 8438525 w 12191984"/>
              <a:gd name="connsiteY3070" fmla="*/ 5956917 h 6857991"/>
              <a:gd name="connsiteX3071" fmla="*/ 8438525 w 12191984"/>
              <a:gd name="connsiteY3071" fmla="*/ 5952223 h 6857991"/>
              <a:gd name="connsiteX3072" fmla="*/ 8439463 w 12191984"/>
              <a:gd name="connsiteY3072" fmla="*/ 5947530 h 6857991"/>
              <a:gd name="connsiteX3073" fmla="*/ 8438525 w 12191984"/>
              <a:gd name="connsiteY3073" fmla="*/ 5945653 h 6857991"/>
              <a:gd name="connsiteX3074" fmla="*/ 8437588 w 12191984"/>
              <a:gd name="connsiteY3074" fmla="*/ 5944714 h 6857991"/>
              <a:gd name="connsiteX3075" fmla="*/ 8436650 w 12191984"/>
              <a:gd name="connsiteY3075" fmla="*/ 5944714 h 6857991"/>
              <a:gd name="connsiteX3076" fmla="*/ 8434774 w 12191984"/>
              <a:gd name="connsiteY3076" fmla="*/ 5945653 h 6857991"/>
              <a:gd name="connsiteX3077" fmla="*/ 8431961 w 12191984"/>
              <a:gd name="connsiteY3077" fmla="*/ 5946592 h 6857991"/>
              <a:gd name="connsiteX3078" fmla="*/ 8428211 w 12191984"/>
              <a:gd name="connsiteY3078" fmla="*/ 5947530 h 6857991"/>
              <a:gd name="connsiteX3079" fmla="*/ 8423523 w 12191984"/>
              <a:gd name="connsiteY3079" fmla="*/ 5948469 h 6857991"/>
              <a:gd name="connsiteX3080" fmla="*/ 8413208 w 12191984"/>
              <a:gd name="connsiteY3080" fmla="*/ 5943776 h 6857991"/>
              <a:gd name="connsiteX3081" fmla="*/ 8410395 w 12191984"/>
              <a:gd name="connsiteY3081" fmla="*/ 5928757 h 6857991"/>
              <a:gd name="connsiteX3082" fmla="*/ 8410395 w 12191984"/>
              <a:gd name="connsiteY3082" fmla="*/ 5876193 h 6857991"/>
              <a:gd name="connsiteX3083" fmla="*/ 8434774 w 12191984"/>
              <a:gd name="connsiteY3083" fmla="*/ 5876193 h 6857991"/>
              <a:gd name="connsiteX3084" fmla="*/ 8437588 w 12191984"/>
              <a:gd name="connsiteY3084" fmla="*/ 5874316 h 6857991"/>
              <a:gd name="connsiteX3085" fmla="*/ 8438525 w 12191984"/>
              <a:gd name="connsiteY3085" fmla="*/ 5868684 h 6857991"/>
              <a:gd name="connsiteX3086" fmla="*/ 8438525 w 12191984"/>
              <a:gd name="connsiteY3086" fmla="*/ 5864929 h 6857991"/>
              <a:gd name="connsiteX3087" fmla="*/ 8437588 w 12191984"/>
              <a:gd name="connsiteY3087" fmla="*/ 5863052 h 6857991"/>
              <a:gd name="connsiteX3088" fmla="*/ 8436650 w 12191984"/>
              <a:gd name="connsiteY3088" fmla="*/ 5862113 h 6857991"/>
              <a:gd name="connsiteX3089" fmla="*/ 8434774 w 12191984"/>
              <a:gd name="connsiteY3089" fmla="*/ 5862113 h 6857991"/>
              <a:gd name="connsiteX3090" fmla="*/ 8410395 w 12191984"/>
              <a:gd name="connsiteY3090" fmla="*/ 5862113 h 6857991"/>
              <a:gd name="connsiteX3091" fmla="*/ 8410395 w 12191984"/>
              <a:gd name="connsiteY3091" fmla="*/ 5839586 h 6857991"/>
              <a:gd name="connsiteX3092" fmla="*/ 8410395 w 12191984"/>
              <a:gd name="connsiteY3092" fmla="*/ 5838647 h 6857991"/>
              <a:gd name="connsiteX3093" fmla="*/ 8409458 w 12191984"/>
              <a:gd name="connsiteY3093" fmla="*/ 5837709 h 6857991"/>
              <a:gd name="connsiteX3094" fmla="*/ 8406644 w 12191984"/>
              <a:gd name="connsiteY3094" fmla="*/ 5836770 h 6857991"/>
              <a:gd name="connsiteX3095" fmla="*/ 8401956 w 12191984"/>
              <a:gd name="connsiteY3095" fmla="*/ 5836770 h 6857991"/>
              <a:gd name="connsiteX3096" fmla="*/ 8398205 w 12191984"/>
              <a:gd name="connsiteY3096" fmla="*/ 5836770 h 6857991"/>
              <a:gd name="connsiteX3097" fmla="*/ 7884366 w 12191984"/>
              <a:gd name="connsiteY3097" fmla="*/ 5836770 h 6857991"/>
              <a:gd name="connsiteX3098" fmla="*/ 7881553 w 12191984"/>
              <a:gd name="connsiteY3098" fmla="*/ 5837709 h 6857991"/>
              <a:gd name="connsiteX3099" fmla="*/ 7880615 w 12191984"/>
              <a:gd name="connsiteY3099" fmla="*/ 5838647 h 6857991"/>
              <a:gd name="connsiteX3100" fmla="*/ 7880615 w 12191984"/>
              <a:gd name="connsiteY3100" fmla="*/ 5839586 h 6857991"/>
              <a:gd name="connsiteX3101" fmla="*/ 7880615 w 12191984"/>
              <a:gd name="connsiteY3101" fmla="*/ 5862113 h 6857991"/>
              <a:gd name="connsiteX3102" fmla="*/ 7867488 w 12191984"/>
              <a:gd name="connsiteY3102" fmla="*/ 5862113 h 6857991"/>
              <a:gd name="connsiteX3103" fmla="*/ 7865612 w 12191984"/>
              <a:gd name="connsiteY3103" fmla="*/ 5862113 h 6857991"/>
              <a:gd name="connsiteX3104" fmla="*/ 7864675 w 12191984"/>
              <a:gd name="connsiteY3104" fmla="*/ 5863052 h 6857991"/>
              <a:gd name="connsiteX3105" fmla="*/ 7863737 w 12191984"/>
              <a:gd name="connsiteY3105" fmla="*/ 5864929 h 6857991"/>
              <a:gd name="connsiteX3106" fmla="*/ 7863737 w 12191984"/>
              <a:gd name="connsiteY3106" fmla="*/ 5868684 h 6857991"/>
              <a:gd name="connsiteX3107" fmla="*/ 7864675 w 12191984"/>
              <a:gd name="connsiteY3107" fmla="*/ 5874316 h 6857991"/>
              <a:gd name="connsiteX3108" fmla="*/ 7867488 w 12191984"/>
              <a:gd name="connsiteY3108" fmla="*/ 5876193 h 6857991"/>
              <a:gd name="connsiteX3109" fmla="*/ 7880615 w 12191984"/>
              <a:gd name="connsiteY3109" fmla="*/ 5876193 h 6857991"/>
              <a:gd name="connsiteX3110" fmla="*/ 7880615 w 12191984"/>
              <a:gd name="connsiteY3110" fmla="*/ 5931573 h 6857991"/>
              <a:gd name="connsiteX3111" fmla="*/ 7882490 w 12191984"/>
              <a:gd name="connsiteY3111" fmla="*/ 5945653 h 6857991"/>
              <a:gd name="connsiteX3112" fmla="*/ 7887179 w 12191984"/>
              <a:gd name="connsiteY3112" fmla="*/ 5955978 h 6857991"/>
              <a:gd name="connsiteX3113" fmla="*/ 7895618 w 12191984"/>
              <a:gd name="connsiteY3113" fmla="*/ 5961610 h 6857991"/>
              <a:gd name="connsiteX3114" fmla="*/ 7907807 w 12191984"/>
              <a:gd name="connsiteY3114" fmla="*/ 5963487 h 6857991"/>
              <a:gd name="connsiteX3115" fmla="*/ 7912496 w 12191984"/>
              <a:gd name="connsiteY3115" fmla="*/ 5963487 h 6857991"/>
              <a:gd name="connsiteX3116" fmla="*/ 7917184 w 12191984"/>
              <a:gd name="connsiteY3116" fmla="*/ 5962549 h 6857991"/>
              <a:gd name="connsiteX3117" fmla="*/ 7920935 w 12191984"/>
              <a:gd name="connsiteY3117" fmla="*/ 5961610 h 6857991"/>
              <a:gd name="connsiteX3118" fmla="*/ 7923748 w 12191984"/>
              <a:gd name="connsiteY3118" fmla="*/ 5959733 h 6857991"/>
              <a:gd name="connsiteX3119" fmla="*/ 7924685 w 12191984"/>
              <a:gd name="connsiteY3119" fmla="*/ 5956917 h 6857991"/>
              <a:gd name="connsiteX3120" fmla="*/ 7924685 w 12191984"/>
              <a:gd name="connsiteY3120" fmla="*/ 5952223 h 6857991"/>
              <a:gd name="connsiteX3121" fmla="*/ 7926561 w 12191984"/>
              <a:gd name="connsiteY3121" fmla="*/ 5947530 h 6857991"/>
              <a:gd name="connsiteX3122" fmla="*/ 7925623 w 12191984"/>
              <a:gd name="connsiteY3122" fmla="*/ 5945653 h 6857991"/>
              <a:gd name="connsiteX3123" fmla="*/ 7924685 w 12191984"/>
              <a:gd name="connsiteY3123" fmla="*/ 5944714 h 6857991"/>
              <a:gd name="connsiteX3124" fmla="*/ 7923748 w 12191984"/>
              <a:gd name="connsiteY3124" fmla="*/ 5944714 h 6857991"/>
              <a:gd name="connsiteX3125" fmla="*/ 7921872 w 12191984"/>
              <a:gd name="connsiteY3125" fmla="*/ 5945653 h 6857991"/>
              <a:gd name="connsiteX3126" fmla="*/ 7919059 w 12191984"/>
              <a:gd name="connsiteY3126" fmla="*/ 5946592 h 6857991"/>
              <a:gd name="connsiteX3127" fmla="*/ 7915309 w 12191984"/>
              <a:gd name="connsiteY3127" fmla="*/ 5947530 h 6857991"/>
              <a:gd name="connsiteX3128" fmla="*/ 7910620 w 12191984"/>
              <a:gd name="connsiteY3128" fmla="*/ 5948469 h 6857991"/>
              <a:gd name="connsiteX3129" fmla="*/ 7900306 w 12191984"/>
              <a:gd name="connsiteY3129" fmla="*/ 5943776 h 6857991"/>
              <a:gd name="connsiteX3130" fmla="*/ 7897493 w 12191984"/>
              <a:gd name="connsiteY3130" fmla="*/ 5928757 h 6857991"/>
              <a:gd name="connsiteX3131" fmla="*/ 7897493 w 12191984"/>
              <a:gd name="connsiteY3131" fmla="*/ 5876193 h 6857991"/>
              <a:gd name="connsiteX3132" fmla="*/ 7920935 w 12191984"/>
              <a:gd name="connsiteY3132" fmla="*/ 5876193 h 6857991"/>
              <a:gd name="connsiteX3133" fmla="*/ 7923748 w 12191984"/>
              <a:gd name="connsiteY3133" fmla="*/ 5874316 h 6857991"/>
              <a:gd name="connsiteX3134" fmla="*/ 7924685 w 12191984"/>
              <a:gd name="connsiteY3134" fmla="*/ 5868684 h 6857991"/>
              <a:gd name="connsiteX3135" fmla="*/ 7924685 w 12191984"/>
              <a:gd name="connsiteY3135" fmla="*/ 5864929 h 6857991"/>
              <a:gd name="connsiteX3136" fmla="*/ 7923748 w 12191984"/>
              <a:gd name="connsiteY3136" fmla="*/ 5863052 h 6857991"/>
              <a:gd name="connsiteX3137" fmla="*/ 7922810 w 12191984"/>
              <a:gd name="connsiteY3137" fmla="*/ 5862113 h 6857991"/>
              <a:gd name="connsiteX3138" fmla="*/ 7920935 w 12191984"/>
              <a:gd name="connsiteY3138" fmla="*/ 5862113 h 6857991"/>
              <a:gd name="connsiteX3139" fmla="*/ 7896555 w 12191984"/>
              <a:gd name="connsiteY3139" fmla="*/ 5862113 h 6857991"/>
              <a:gd name="connsiteX3140" fmla="*/ 7896555 w 12191984"/>
              <a:gd name="connsiteY3140" fmla="*/ 5839586 h 6857991"/>
              <a:gd name="connsiteX3141" fmla="*/ 7896555 w 12191984"/>
              <a:gd name="connsiteY3141" fmla="*/ 5838647 h 6857991"/>
              <a:gd name="connsiteX3142" fmla="*/ 7895618 w 12191984"/>
              <a:gd name="connsiteY3142" fmla="*/ 5837709 h 6857991"/>
              <a:gd name="connsiteX3143" fmla="*/ 7892805 w 12191984"/>
              <a:gd name="connsiteY3143" fmla="*/ 5836770 h 6857991"/>
              <a:gd name="connsiteX3144" fmla="*/ 7888116 w 12191984"/>
              <a:gd name="connsiteY3144" fmla="*/ 5836770 h 6857991"/>
              <a:gd name="connsiteX3145" fmla="*/ 7884366 w 12191984"/>
              <a:gd name="connsiteY3145" fmla="*/ 5836770 h 6857991"/>
              <a:gd name="connsiteX3146" fmla="*/ 7634009 w 12191984"/>
              <a:gd name="connsiteY3146" fmla="*/ 5836770 h 6857991"/>
              <a:gd name="connsiteX3147" fmla="*/ 7631196 w 12191984"/>
              <a:gd name="connsiteY3147" fmla="*/ 5837709 h 6857991"/>
              <a:gd name="connsiteX3148" fmla="*/ 7630258 w 12191984"/>
              <a:gd name="connsiteY3148" fmla="*/ 5838647 h 6857991"/>
              <a:gd name="connsiteX3149" fmla="*/ 7630258 w 12191984"/>
              <a:gd name="connsiteY3149" fmla="*/ 5839586 h 6857991"/>
              <a:gd name="connsiteX3150" fmla="*/ 7630258 w 12191984"/>
              <a:gd name="connsiteY3150" fmla="*/ 5862113 h 6857991"/>
              <a:gd name="connsiteX3151" fmla="*/ 7617131 w 12191984"/>
              <a:gd name="connsiteY3151" fmla="*/ 5862113 h 6857991"/>
              <a:gd name="connsiteX3152" fmla="*/ 7615255 w 12191984"/>
              <a:gd name="connsiteY3152" fmla="*/ 5862113 h 6857991"/>
              <a:gd name="connsiteX3153" fmla="*/ 7614318 w 12191984"/>
              <a:gd name="connsiteY3153" fmla="*/ 5863052 h 6857991"/>
              <a:gd name="connsiteX3154" fmla="*/ 7613380 w 12191984"/>
              <a:gd name="connsiteY3154" fmla="*/ 5864929 h 6857991"/>
              <a:gd name="connsiteX3155" fmla="*/ 7613380 w 12191984"/>
              <a:gd name="connsiteY3155" fmla="*/ 5868684 h 6857991"/>
              <a:gd name="connsiteX3156" fmla="*/ 7614318 w 12191984"/>
              <a:gd name="connsiteY3156" fmla="*/ 5874316 h 6857991"/>
              <a:gd name="connsiteX3157" fmla="*/ 7617131 w 12191984"/>
              <a:gd name="connsiteY3157" fmla="*/ 5876193 h 6857991"/>
              <a:gd name="connsiteX3158" fmla="*/ 7630258 w 12191984"/>
              <a:gd name="connsiteY3158" fmla="*/ 5876193 h 6857991"/>
              <a:gd name="connsiteX3159" fmla="*/ 7630258 w 12191984"/>
              <a:gd name="connsiteY3159" fmla="*/ 5931573 h 6857991"/>
              <a:gd name="connsiteX3160" fmla="*/ 7632133 w 12191984"/>
              <a:gd name="connsiteY3160" fmla="*/ 5945653 h 6857991"/>
              <a:gd name="connsiteX3161" fmla="*/ 7636822 w 12191984"/>
              <a:gd name="connsiteY3161" fmla="*/ 5955978 h 6857991"/>
              <a:gd name="connsiteX3162" fmla="*/ 7645261 w 12191984"/>
              <a:gd name="connsiteY3162" fmla="*/ 5961610 h 6857991"/>
              <a:gd name="connsiteX3163" fmla="*/ 7657450 w 12191984"/>
              <a:gd name="connsiteY3163" fmla="*/ 5963487 h 6857991"/>
              <a:gd name="connsiteX3164" fmla="*/ 7662139 w 12191984"/>
              <a:gd name="connsiteY3164" fmla="*/ 5963487 h 6857991"/>
              <a:gd name="connsiteX3165" fmla="*/ 7666827 w 12191984"/>
              <a:gd name="connsiteY3165" fmla="*/ 5962549 h 6857991"/>
              <a:gd name="connsiteX3166" fmla="*/ 7670578 w 12191984"/>
              <a:gd name="connsiteY3166" fmla="*/ 5961610 h 6857991"/>
              <a:gd name="connsiteX3167" fmla="*/ 7673391 w 12191984"/>
              <a:gd name="connsiteY3167" fmla="*/ 5959733 h 6857991"/>
              <a:gd name="connsiteX3168" fmla="*/ 7674328 w 12191984"/>
              <a:gd name="connsiteY3168" fmla="*/ 5956917 h 6857991"/>
              <a:gd name="connsiteX3169" fmla="*/ 7674328 w 12191984"/>
              <a:gd name="connsiteY3169" fmla="*/ 5952223 h 6857991"/>
              <a:gd name="connsiteX3170" fmla="*/ 7675266 w 12191984"/>
              <a:gd name="connsiteY3170" fmla="*/ 5947530 h 6857991"/>
              <a:gd name="connsiteX3171" fmla="*/ 7674328 w 12191984"/>
              <a:gd name="connsiteY3171" fmla="*/ 5945653 h 6857991"/>
              <a:gd name="connsiteX3172" fmla="*/ 7673391 w 12191984"/>
              <a:gd name="connsiteY3172" fmla="*/ 5944714 h 6857991"/>
              <a:gd name="connsiteX3173" fmla="*/ 7672453 w 12191984"/>
              <a:gd name="connsiteY3173" fmla="*/ 5944714 h 6857991"/>
              <a:gd name="connsiteX3174" fmla="*/ 7670578 w 12191984"/>
              <a:gd name="connsiteY3174" fmla="*/ 5945653 h 6857991"/>
              <a:gd name="connsiteX3175" fmla="*/ 7667765 w 12191984"/>
              <a:gd name="connsiteY3175" fmla="*/ 5946592 h 6857991"/>
              <a:gd name="connsiteX3176" fmla="*/ 7664014 w 12191984"/>
              <a:gd name="connsiteY3176" fmla="*/ 5947530 h 6857991"/>
              <a:gd name="connsiteX3177" fmla="*/ 7659326 w 12191984"/>
              <a:gd name="connsiteY3177" fmla="*/ 5948469 h 6857991"/>
              <a:gd name="connsiteX3178" fmla="*/ 7649011 w 12191984"/>
              <a:gd name="connsiteY3178" fmla="*/ 5943776 h 6857991"/>
              <a:gd name="connsiteX3179" fmla="*/ 7646198 w 12191984"/>
              <a:gd name="connsiteY3179" fmla="*/ 5928757 h 6857991"/>
              <a:gd name="connsiteX3180" fmla="*/ 7646198 w 12191984"/>
              <a:gd name="connsiteY3180" fmla="*/ 5876193 h 6857991"/>
              <a:gd name="connsiteX3181" fmla="*/ 7670578 w 12191984"/>
              <a:gd name="connsiteY3181" fmla="*/ 5876193 h 6857991"/>
              <a:gd name="connsiteX3182" fmla="*/ 7673391 w 12191984"/>
              <a:gd name="connsiteY3182" fmla="*/ 5874316 h 6857991"/>
              <a:gd name="connsiteX3183" fmla="*/ 7674328 w 12191984"/>
              <a:gd name="connsiteY3183" fmla="*/ 5868684 h 6857991"/>
              <a:gd name="connsiteX3184" fmla="*/ 7674328 w 12191984"/>
              <a:gd name="connsiteY3184" fmla="*/ 5864929 h 6857991"/>
              <a:gd name="connsiteX3185" fmla="*/ 7673391 w 12191984"/>
              <a:gd name="connsiteY3185" fmla="*/ 5863052 h 6857991"/>
              <a:gd name="connsiteX3186" fmla="*/ 7672453 w 12191984"/>
              <a:gd name="connsiteY3186" fmla="*/ 5862113 h 6857991"/>
              <a:gd name="connsiteX3187" fmla="*/ 7670578 w 12191984"/>
              <a:gd name="connsiteY3187" fmla="*/ 5862113 h 6857991"/>
              <a:gd name="connsiteX3188" fmla="*/ 7646198 w 12191984"/>
              <a:gd name="connsiteY3188" fmla="*/ 5862113 h 6857991"/>
              <a:gd name="connsiteX3189" fmla="*/ 7646198 w 12191984"/>
              <a:gd name="connsiteY3189" fmla="*/ 5839586 h 6857991"/>
              <a:gd name="connsiteX3190" fmla="*/ 7646198 w 12191984"/>
              <a:gd name="connsiteY3190" fmla="*/ 5838647 h 6857991"/>
              <a:gd name="connsiteX3191" fmla="*/ 7645261 w 12191984"/>
              <a:gd name="connsiteY3191" fmla="*/ 5837709 h 6857991"/>
              <a:gd name="connsiteX3192" fmla="*/ 7642448 w 12191984"/>
              <a:gd name="connsiteY3192" fmla="*/ 5836770 h 6857991"/>
              <a:gd name="connsiteX3193" fmla="*/ 7637759 w 12191984"/>
              <a:gd name="connsiteY3193" fmla="*/ 5836770 h 6857991"/>
              <a:gd name="connsiteX3194" fmla="*/ 7634009 w 12191984"/>
              <a:gd name="connsiteY3194" fmla="*/ 5836770 h 6857991"/>
              <a:gd name="connsiteX3195" fmla="*/ 9111769 w 12191984"/>
              <a:gd name="connsiteY3195" fmla="*/ 5834892 h 6857991"/>
              <a:gd name="connsiteX3196" fmla="*/ 9108956 w 12191984"/>
              <a:gd name="connsiteY3196" fmla="*/ 5835831 h 6857991"/>
              <a:gd name="connsiteX3197" fmla="*/ 9108018 w 12191984"/>
              <a:gd name="connsiteY3197" fmla="*/ 5836769 h 6857991"/>
              <a:gd name="connsiteX3198" fmla="*/ 9108018 w 12191984"/>
              <a:gd name="connsiteY3198" fmla="*/ 5837708 h 6857991"/>
              <a:gd name="connsiteX3199" fmla="*/ 9108018 w 12191984"/>
              <a:gd name="connsiteY3199" fmla="*/ 5860235 h 6857991"/>
              <a:gd name="connsiteX3200" fmla="*/ 9094891 w 12191984"/>
              <a:gd name="connsiteY3200" fmla="*/ 5860235 h 6857991"/>
              <a:gd name="connsiteX3201" fmla="*/ 9093015 w 12191984"/>
              <a:gd name="connsiteY3201" fmla="*/ 5860235 h 6857991"/>
              <a:gd name="connsiteX3202" fmla="*/ 9092078 w 12191984"/>
              <a:gd name="connsiteY3202" fmla="*/ 5861174 h 6857991"/>
              <a:gd name="connsiteX3203" fmla="*/ 9091140 w 12191984"/>
              <a:gd name="connsiteY3203" fmla="*/ 5863051 h 6857991"/>
              <a:gd name="connsiteX3204" fmla="*/ 9091140 w 12191984"/>
              <a:gd name="connsiteY3204" fmla="*/ 5866806 h 6857991"/>
              <a:gd name="connsiteX3205" fmla="*/ 9092078 w 12191984"/>
              <a:gd name="connsiteY3205" fmla="*/ 5872438 h 6857991"/>
              <a:gd name="connsiteX3206" fmla="*/ 9094891 w 12191984"/>
              <a:gd name="connsiteY3206" fmla="*/ 5874315 h 6857991"/>
              <a:gd name="connsiteX3207" fmla="*/ 9108018 w 12191984"/>
              <a:gd name="connsiteY3207" fmla="*/ 5874315 h 6857991"/>
              <a:gd name="connsiteX3208" fmla="*/ 9108018 w 12191984"/>
              <a:gd name="connsiteY3208" fmla="*/ 5929695 h 6857991"/>
              <a:gd name="connsiteX3209" fmla="*/ 9109893 w 12191984"/>
              <a:gd name="connsiteY3209" fmla="*/ 5943775 h 6857991"/>
              <a:gd name="connsiteX3210" fmla="*/ 9114582 w 12191984"/>
              <a:gd name="connsiteY3210" fmla="*/ 5954100 h 6857991"/>
              <a:gd name="connsiteX3211" fmla="*/ 9123021 w 12191984"/>
              <a:gd name="connsiteY3211" fmla="*/ 5959732 h 6857991"/>
              <a:gd name="connsiteX3212" fmla="*/ 9135210 w 12191984"/>
              <a:gd name="connsiteY3212" fmla="*/ 5961609 h 6857991"/>
              <a:gd name="connsiteX3213" fmla="*/ 9139899 w 12191984"/>
              <a:gd name="connsiteY3213" fmla="*/ 5961609 h 6857991"/>
              <a:gd name="connsiteX3214" fmla="*/ 9144587 w 12191984"/>
              <a:gd name="connsiteY3214" fmla="*/ 5960671 h 6857991"/>
              <a:gd name="connsiteX3215" fmla="*/ 9148338 w 12191984"/>
              <a:gd name="connsiteY3215" fmla="*/ 5959732 h 6857991"/>
              <a:gd name="connsiteX3216" fmla="*/ 9151151 w 12191984"/>
              <a:gd name="connsiteY3216" fmla="*/ 5957855 h 6857991"/>
              <a:gd name="connsiteX3217" fmla="*/ 9152088 w 12191984"/>
              <a:gd name="connsiteY3217" fmla="*/ 5955039 h 6857991"/>
              <a:gd name="connsiteX3218" fmla="*/ 9152088 w 12191984"/>
              <a:gd name="connsiteY3218" fmla="*/ 5950346 h 6857991"/>
              <a:gd name="connsiteX3219" fmla="*/ 9152088 w 12191984"/>
              <a:gd name="connsiteY3219" fmla="*/ 5947530 h 6857991"/>
              <a:gd name="connsiteX3220" fmla="*/ 9151151 w 12191984"/>
              <a:gd name="connsiteY3220" fmla="*/ 5945652 h 6857991"/>
              <a:gd name="connsiteX3221" fmla="*/ 9150213 w 12191984"/>
              <a:gd name="connsiteY3221" fmla="*/ 5944714 h 6857991"/>
              <a:gd name="connsiteX3222" fmla="*/ 9149275 w 12191984"/>
              <a:gd name="connsiteY3222" fmla="*/ 5944714 h 6857991"/>
              <a:gd name="connsiteX3223" fmla="*/ 9147400 w 12191984"/>
              <a:gd name="connsiteY3223" fmla="*/ 5945652 h 6857991"/>
              <a:gd name="connsiteX3224" fmla="*/ 9144587 w 12191984"/>
              <a:gd name="connsiteY3224" fmla="*/ 5946591 h 6857991"/>
              <a:gd name="connsiteX3225" fmla="*/ 9140836 w 12191984"/>
              <a:gd name="connsiteY3225" fmla="*/ 5947530 h 6857991"/>
              <a:gd name="connsiteX3226" fmla="*/ 9136148 w 12191984"/>
              <a:gd name="connsiteY3226" fmla="*/ 5948468 h 6857991"/>
              <a:gd name="connsiteX3227" fmla="*/ 9125834 w 12191984"/>
              <a:gd name="connsiteY3227" fmla="*/ 5943775 h 6857991"/>
              <a:gd name="connsiteX3228" fmla="*/ 9123021 w 12191984"/>
              <a:gd name="connsiteY3228" fmla="*/ 5928757 h 6857991"/>
              <a:gd name="connsiteX3229" fmla="*/ 9123021 w 12191984"/>
              <a:gd name="connsiteY3229" fmla="*/ 5875254 h 6857991"/>
              <a:gd name="connsiteX3230" fmla="*/ 9171779 w 12191984"/>
              <a:gd name="connsiteY3230" fmla="*/ 5875254 h 6857991"/>
              <a:gd name="connsiteX3231" fmla="*/ 9171779 w 12191984"/>
              <a:gd name="connsiteY3231" fmla="*/ 5958793 h 6857991"/>
              <a:gd name="connsiteX3232" fmla="*/ 9171779 w 12191984"/>
              <a:gd name="connsiteY3232" fmla="*/ 5960671 h 6857991"/>
              <a:gd name="connsiteX3233" fmla="*/ 9173655 w 12191984"/>
              <a:gd name="connsiteY3233" fmla="*/ 5961609 h 6857991"/>
              <a:gd name="connsiteX3234" fmla="*/ 9176468 w 12191984"/>
              <a:gd name="connsiteY3234" fmla="*/ 5962548 h 6857991"/>
              <a:gd name="connsiteX3235" fmla="*/ 9181156 w 12191984"/>
              <a:gd name="connsiteY3235" fmla="*/ 5962548 h 6857991"/>
              <a:gd name="connsiteX3236" fmla="*/ 9184907 w 12191984"/>
              <a:gd name="connsiteY3236" fmla="*/ 5962548 h 6857991"/>
              <a:gd name="connsiteX3237" fmla="*/ 9187720 w 12191984"/>
              <a:gd name="connsiteY3237" fmla="*/ 5961609 h 6857991"/>
              <a:gd name="connsiteX3238" fmla="*/ 9189595 w 12191984"/>
              <a:gd name="connsiteY3238" fmla="*/ 5960671 h 6857991"/>
              <a:gd name="connsiteX3239" fmla="*/ 9189595 w 12191984"/>
              <a:gd name="connsiteY3239" fmla="*/ 5958793 h 6857991"/>
              <a:gd name="connsiteX3240" fmla="*/ 9189595 w 12191984"/>
              <a:gd name="connsiteY3240" fmla="*/ 5866806 h 6857991"/>
              <a:gd name="connsiteX3241" fmla="*/ 9188657 w 12191984"/>
              <a:gd name="connsiteY3241" fmla="*/ 5863051 h 6857991"/>
              <a:gd name="connsiteX3242" fmla="*/ 9183969 w 12191984"/>
              <a:gd name="connsiteY3242" fmla="*/ 5861174 h 6857991"/>
              <a:gd name="connsiteX3243" fmla="*/ 9183969 w 12191984"/>
              <a:gd name="connsiteY3243" fmla="*/ 5860235 h 6857991"/>
              <a:gd name="connsiteX3244" fmla="*/ 9123958 w 12191984"/>
              <a:gd name="connsiteY3244" fmla="*/ 5860235 h 6857991"/>
              <a:gd name="connsiteX3245" fmla="*/ 9123958 w 12191984"/>
              <a:gd name="connsiteY3245" fmla="*/ 5837708 h 6857991"/>
              <a:gd name="connsiteX3246" fmla="*/ 9123958 w 12191984"/>
              <a:gd name="connsiteY3246" fmla="*/ 5836769 h 6857991"/>
              <a:gd name="connsiteX3247" fmla="*/ 9123021 w 12191984"/>
              <a:gd name="connsiteY3247" fmla="*/ 5835831 h 6857991"/>
              <a:gd name="connsiteX3248" fmla="*/ 9120208 w 12191984"/>
              <a:gd name="connsiteY3248" fmla="*/ 5834892 h 6857991"/>
              <a:gd name="connsiteX3249" fmla="*/ 9115519 w 12191984"/>
              <a:gd name="connsiteY3249" fmla="*/ 5834892 h 6857991"/>
              <a:gd name="connsiteX3250" fmla="*/ 9111769 w 12191984"/>
              <a:gd name="connsiteY3250" fmla="*/ 5834892 h 6857991"/>
              <a:gd name="connsiteX3251" fmla="*/ 7427723 w 12191984"/>
              <a:gd name="connsiteY3251" fmla="*/ 5828322 h 6857991"/>
              <a:gd name="connsiteX3252" fmla="*/ 7424910 w 12191984"/>
              <a:gd name="connsiteY3252" fmla="*/ 5829261 h 6857991"/>
              <a:gd name="connsiteX3253" fmla="*/ 7423035 w 12191984"/>
              <a:gd name="connsiteY3253" fmla="*/ 5830199 h 6857991"/>
              <a:gd name="connsiteX3254" fmla="*/ 7423035 w 12191984"/>
              <a:gd name="connsiteY3254" fmla="*/ 5832077 h 6857991"/>
              <a:gd name="connsiteX3255" fmla="*/ 7423035 w 12191984"/>
              <a:gd name="connsiteY3255" fmla="*/ 5859297 h 6857991"/>
              <a:gd name="connsiteX3256" fmla="*/ 7376151 w 12191984"/>
              <a:gd name="connsiteY3256" fmla="*/ 5859297 h 6857991"/>
              <a:gd name="connsiteX3257" fmla="*/ 7376151 w 12191984"/>
              <a:gd name="connsiteY3257" fmla="*/ 5836770 h 6857991"/>
              <a:gd name="connsiteX3258" fmla="*/ 7376151 w 12191984"/>
              <a:gd name="connsiteY3258" fmla="*/ 5835831 h 6857991"/>
              <a:gd name="connsiteX3259" fmla="*/ 7375214 w 12191984"/>
              <a:gd name="connsiteY3259" fmla="*/ 5834893 h 6857991"/>
              <a:gd name="connsiteX3260" fmla="*/ 7372401 w 12191984"/>
              <a:gd name="connsiteY3260" fmla="*/ 5833954 h 6857991"/>
              <a:gd name="connsiteX3261" fmla="*/ 7367712 w 12191984"/>
              <a:gd name="connsiteY3261" fmla="*/ 5833954 h 6857991"/>
              <a:gd name="connsiteX3262" fmla="*/ 7363962 w 12191984"/>
              <a:gd name="connsiteY3262" fmla="*/ 5833954 h 6857991"/>
              <a:gd name="connsiteX3263" fmla="*/ 7361149 w 12191984"/>
              <a:gd name="connsiteY3263" fmla="*/ 5834893 h 6857991"/>
              <a:gd name="connsiteX3264" fmla="*/ 7360211 w 12191984"/>
              <a:gd name="connsiteY3264" fmla="*/ 5835831 h 6857991"/>
              <a:gd name="connsiteX3265" fmla="*/ 7360211 w 12191984"/>
              <a:gd name="connsiteY3265" fmla="*/ 5836770 h 6857991"/>
              <a:gd name="connsiteX3266" fmla="*/ 7360211 w 12191984"/>
              <a:gd name="connsiteY3266" fmla="*/ 5859297 h 6857991"/>
              <a:gd name="connsiteX3267" fmla="*/ 7347084 w 12191984"/>
              <a:gd name="connsiteY3267" fmla="*/ 5859297 h 6857991"/>
              <a:gd name="connsiteX3268" fmla="*/ 7345208 w 12191984"/>
              <a:gd name="connsiteY3268" fmla="*/ 5859297 h 6857991"/>
              <a:gd name="connsiteX3269" fmla="*/ 7344271 w 12191984"/>
              <a:gd name="connsiteY3269" fmla="*/ 5860236 h 6857991"/>
              <a:gd name="connsiteX3270" fmla="*/ 7343333 w 12191984"/>
              <a:gd name="connsiteY3270" fmla="*/ 5862113 h 6857991"/>
              <a:gd name="connsiteX3271" fmla="*/ 7343333 w 12191984"/>
              <a:gd name="connsiteY3271" fmla="*/ 5865868 h 6857991"/>
              <a:gd name="connsiteX3272" fmla="*/ 7344271 w 12191984"/>
              <a:gd name="connsiteY3272" fmla="*/ 5871500 h 6857991"/>
              <a:gd name="connsiteX3273" fmla="*/ 7347084 w 12191984"/>
              <a:gd name="connsiteY3273" fmla="*/ 5873377 h 6857991"/>
              <a:gd name="connsiteX3274" fmla="*/ 7360211 w 12191984"/>
              <a:gd name="connsiteY3274" fmla="*/ 5873377 h 6857991"/>
              <a:gd name="connsiteX3275" fmla="*/ 7360211 w 12191984"/>
              <a:gd name="connsiteY3275" fmla="*/ 5928757 h 6857991"/>
              <a:gd name="connsiteX3276" fmla="*/ 7362086 w 12191984"/>
              <a:gd name="connsiteY3276" fmla="*/ 5942837 h 6857991"/>
              <a:gd name="connsiteX3277" fmla="*/ 7366775 w 12191984"/>
              <a:gd name="connsiteY3277" fmla="*/ 5953162 h 6857991"/>
              <a:gd name="connsiteX3278" fmla="*/ 7375214 w 12191984"/>
              <a:gd name="connsiteY3278" fmla="*/ 5958794 h 6857991"/>
              <a:gd name="connsiteX3279" fmla="*/ 7387403 w 12191984"/>
              <a:gd name="connsiteY3279" fmla="*/ 5960671 h 6857991"/>
              <a:gd name="connsiteX3280" fmla="*/ 7392092 w 12191984"/>
              <a:gd name="connsiteY3280" fmla="*/ 5960671 h 6857991"/>
              <a:gd name="connsiteX3281" fmla="*/ 7396780 w 12191984"/>
              <a:gd name="connsiteY3281" fmla="*/ 5959732 h 6857991"/>
              <a:gd name="connsiteX3282" fmla="*/ 7400531 w 12191984"/>
              <a:gd name="connsiteY3282" fmla="*/ 5958794 h 6857991"/>
              <a:gd name="connsiteX3283" fmla="*/ 7403344 w 12191984"/>
              <a:gd name="connsiteY3283" fmla="*/ 5957855 h 6857991"/>
              <a:gd name="connsiteX3284" fmla="*/ 7404281 w 12191984"/>
              <a:gd name="connsiteY3284" fmla="*/ 5956917 h 6857991"/>
              <a:gd name="connsiteX3285" fmla="*/ 7405219 w 12191984"/>
              <a:gd name="connsiteY3285" fmla="*/ 5955039 h 6857991"/>
              <a:gd name="connsiteX3286" fmla="*/ 7405219 w 12191984"/>
              <a:gd name="connsiteY3286" fmla="*/ 5953162 h 6857991"/>
              <a:gd name="connsiteX3287" fmla="*/ 7405219 w 12191984"/>
              <a:gd name="connsiteY3287" fmla="*/ 5950346 h 6857991"/>
              <a:gd name="connsiteX3288" fmla="*/ 7405219 w 12191984"/>
              <a:gd name="connsiteY3288" fmla="*/ 5947530 h 6857991"/>
              <a:gd name="connsiteX3289" fmla="*/ 7404281 w 12191984"/>
              <a:gd name="connsiteY3289" fmla="*/ 5945653 h 6857991"/>
              <a:gd name="connsiteX3290" fmla="*/ 7403344 w 12191984"/>
              <a:gd name="connsiteY3290" fmla="*/ 5944714 h 6857991"/>
              <a:gd name="connsiteX3291" fmla="*/ 7402406 w 12191984"/>
              <a:gd name="connsiteY3291" fmla="*/ 5944714 h 6857991"/>
              <a:gd name="connsiteX3292" fmla="*/ 7400531 w 12191984"/>
              <a:gd name="connsiteY3292" fmla="*/ 5945653 h 6857991"/>
              <a:gd name="connsiteX3293" fmla="*/ 7397718 w 12191984"/>
              <a:gd name="connsiteY3293" fmla="*/ 5946591 h 6857991"/>
              <a:gd name="connsiteX3294" fmla="*/ 7393967 w 12191984"/>
              <a:gd name="connsiteY3294" fmla="*/ 5947530 h 6857991"/>
              <a:gd name="connsiteX3295" fmla="*/ 7389279 w 12191984"/>
              <a:gd name="connsiteY3295" fmla="*/ 5948469 h 6857991"/>
              <a:gd name="connsiteX3296" fmla="*/ 7378964 w 12191984"/>
              <a:gd name="connsiteY3296" fmla="*/ 5943775 h 6857991"/>
              <a:gd name="connsiteX3297" fmla="*/ 7376151 w 12191984"/>
              <a:gd name="connsiteY3297" fmla="*/ 5928757 h 6857991"/>
              <a:gd name="connsiteX3298" fmla="*/ 7376151 w 12191984"/>
              <a:gd name="connsiteY3298" fmla="*/ 5876193 h 6857991"/>
              <a:gd name="connsiteX3299" fmla="*/ 7423035 w 12191984"/>
              <a:gd name="connsiteY3299" fmla="*/ 5876193 h 6857991"/>
              <a:gd name="connsiteX3300" fmla="*/ 7423035 w 12191984"/>
              <a:gd name="connsiteY3300" fmla="*/ 5931573 h 6857991"/>
              <a:gd name="connsiteX3301" fmla="*/ 7424910 w 12191984"/>
              <a:gd name="connsiteY3301" fmla="*/ 5945653 h 6857991"/>
              <a:gd name="connsiteX3302" fmla="*/ 7429598 w 12191984"/>
              <a:gd name="connsiteY3302" fmla="*/ 5955978 h 6857991"/>
              <a:gd name="connsiteX3303" fmla="*/ 7438037 w 12191984"/>
              <a:gd name="connsiteY3303" fmla="*/ 5961610 h 6857991"/>
              <a:gd name="connsiteX3304" fmla="*/ 7451165 w 12191984"/>
              <a:gd name="connsiteY3304" fmla="*/ 5963487 h 6857991"/>
              <a:gd name="connsiteX3305" fmla="*/ 7455853 w 12191984"/>
              <a:gd name="connsiteY3305" fmla="*/ 5963487 h 6857991"/>
              <a:gd name="connsiteX3306" fmla="*/ 7460541 w 12191984"/>
              <a:gd name="connsiteY3306" fmla="*/ 5962548 h 6857991"/>
              <a:gd name="connsiteX3307" fmla="*/ 7464292 w 12191984"/>
              <a:gd name="connsiteY3307" fmla="*/ 5961610 h 6857991"/>
              <a:gd name="connsiteX3308" fmla="*/ 7467105 w 12191984"/>
              <a:gd name="connsiteY3308" fmla="*/ 5959732 h 6857991"/>
              <a:gd name="connsiteX3309" fmla="*/ 7468043 w 12191984"/>
              <a:gd name="connsiteY3309" fmla="*/ 5956917 h 6857991"/>
              <a:gd name="connsiteX3310" fmla="*/ 7468043 w 12191984"/>
              <a:gd name="connsiteY3310" fmla="*/ 5952223 h 6857991"/>
              <a:gd name="connsiteX3311" fmla="*/ 7468980 w 12191984"/>
              <a:gd name="connsiteY3311" fmla="*/ 5947530 h 6857991"/>
              <a:gd name="connsiteX3312" fmla="*/ 7468043 w 12191984"/>
              <a:gd name="connsiteY3312" fmla="*/ 5945653 h 6857991"/>
              <a:gd name="connsiteX3313" fmla="*/ 7467105 w 12191984"/>
              <a:gd name="connsiteY3313" fmla="*/ 5944714 h 6857991"/>
              <a:gd name="connsiteX3314" fmla="*/ 7466167 w 12191984"/>
              <a:gd name="connsiteY3314" fmla="*/ 5944714 h 6857991"/>
              <a:gd name="connsiteX3315" fmla="*/ 7464292 w 12191984"/>
              <a:gd name="connsiteY3315" fmla="*/ 5945653 h 6857991"/>
              <a:gd name="connsiteX3316" fmla="*/ 7461479 w 12191984"/>
              <a:gd name="connsiteY3316" fmla="*/ 5946591 h 6857991"/>
              <a:gd name="connsiteX3317" fmla="*/ 7457728 w 12191984"/>
              <a:gd name="connsiteY3317" fmla="*/ 5947530 h 6857991"/>
              <a:gd name="connsiteX3318" fmla="*/ 7453040 w 12191984"/>
              <a:gd name="connsiteY3318" fmla="*/ 5948469 h 6857991"/>
              <a:gd name="connsiteX3319" fmla="*/ 7442726 w 12191984"/>
              <a:gd name="connsiteY3319" fmla="*/ 5943775 h 6857991"/>
              <a:gd name="connsiteX3320" fmla="*/ 7439913 w 12191984"/>
              <a:gd name="connsiteY3320" fmla="*/ 5928757 h 6857991"/>
              <a:gd name="connsiteX3321" fmla="*/ 7439913 w 12191984"/>
              <a:gd name="connsiteY3321" fmla="*/ 5873377 h 6857991"/>
              <a:gd name="connsiteX3322" fmla="*/ 7464292 w 12191984"/>
              <a:gd name="connsiteY3322" fmla="*/ 5873377 h 6857991"/>
              <a:gd name="connsiteX3323" fmla="*/ 7467105 w 12191984"/>
              <a:gd name="connsiteY3323" fmla="*/ 5871500 h 6857991"/>
              <a:gd name="connsiteX3324" fmla="*/ 7468043 w 12191984"/>
              <a:gd name="connsiteY3324" fmla="*/ 5865868 h 6857991"/>
              <a:gd name="connsiteX3325" fmla="*/ 7468043 w 12191984"/>
              <a:gd name="connsiteY3325" fmla="*/ 5862113 h 6857991"/>
              <a:gd name="connsiteX3326" fmla="*/ 7467105 w 12191984"/>
              <a:gd name="connsiteY3326" fmla="*/ 5860236 h 6857991"/>
              <a:gd name="connsiteX3327" fmla="*/ 7466167 w 12191984"/>
              <a:gd name="connsiteY3327" fmla="*/ 5859297 h 6857991"/>
              <a:gd name="connsiteX3328" fmla="*/ 7464292 w 12191984"/>
              <a:gd name="connsiteY3328" fmla="*/ 5859297 h 6857991"/>
              <a:gd name="connsiteX3329" fmla="*/ 7439913 w 12191984"/>
              <a:gd name="connsiteY3329" fmla="*/ 5859297 h 6857991"/>
              <a:gd name="connsiteX3330" fmla="*/ 7439913 w 12191984"/>
              <a:gd name="connsiteY3330" fmla="*/ 5832077 h 6857991"/>
              <a:gd name="connsiteX3331" fmla="*/ 7439913 w 12191984"/>
              <a:gd name="connsiteY3331" fmla="*/ 5830199 h 6857991"/>
              <a:gd name="connsiteX3332" fmla="*/ 7438037 w 12191984"/>
              <a:gd name="connsiteY3332" fmla="*/ 5829261 h 6857991"/>
              <a:gd name="connsiteX3333" fmla="*/ 7435224 w 12191984"/>
              <a:gd name="connsiteY3333" fmla="*/ 5828322 h 6857991"/>
              <a:gd name="connsiteX3334" fmla="*/ 7431474 w 12191984"/>
              <a:gd name="connsiteY3334" fmla="*/ 5828322 h 6857991"/>
              <a:gd name="connsiteX3335" fmla="*/ 7427723 w 12191984"/>
              <a:gd name="connsiteY3335" fmla="*/ 5828322 h 6857991"/>
              <a:gd name="connsiteX3336" fmla="*/ 7257068 w 12191984"/>
              <a:gd name="connsiteY3336" fmla="*/ 5824567 h 6857991"/>
              <a:gd name="connsiteX3337" fmla="*/ 7252379 w 12191984"/>
              <a:gd name="connsiteY3337" fmla="*/ 5826444 h 6857991"/>
              <a:gd name="connsiteX3338" fmla="*/ 7250504 w 12191984"/>
              <a:gd name="connsiteY3338" fmla="*/ 5832076 h 6857991"/>
              <a:gd name="connsiteX3339" fmla="*/ 7250504 w 12191984"/>
              <a:gd name="connsiteY3339" fmla="*/ 5954100 h 6857991"/>
              <a:gd name="connsiteX3340" fmla="*/ 7252379 w 12191984"/>
              <a:gd name="connsiteY3340" fmla="*/ 5959732 h 6857991"/>
              <a:gd name="connsiteX3341" fmla="*/ 7257068 w 12191984"/>
              <a:gd name="connsiteY3341" fmla="*/ 5961609 h 6857991"/>
              <a:gd name="connsiteX3342" fmla="*/ 7322704 w 12191984"/>
              <a:gd name="connsiteY3342" fmla="*/ 5961609 h 6857991"/>
              <a:gd name="connsiteX3343" fmla="*/ 7324579 w 12191984"/>
              <a:gd name="connsiteY3343" fmla="*/ 5961609 h 6857991"/>
              <a:gd name="connsiteX3344" fmla="*/ 7325517 w 12191984"/>
              <a:gd name="connsiteY3344" fmla="*/ 5960671 h 6857991"/>
              <a:gd name="connsiteX3345" fmla="*/ 7326455 w 12191984"/>
              <a:gd name="connsiteY3345" fmla="*/ 5957855 h 6857991"/>
              <a:gd name="connsiteX3346" fmla="*/ 7326455 w 12191984"/>
              <a:gd name="connsiteY3346" fmla="*/ 5954100 h 6857991"/>
              <a:gd name="connsiteX3347" fmla="*/ 7327393 w 12191984"/>
              <a:gd name="connsiteY3347" fmla="*/ 5946591 h 6857991"/>
              <a:gd name="connsiteX3348" fmla="*/ 7326455 w 12191984"/>
              <a:gd name="connsiteY3348" fmla="*/ 5944714 h 6857991"/>
              <a:gd name="connsiteX3349" fmla="*/ 7325517 w 12191984"/>
              <a:gd name="connsiteY3349" fmla="*/ 5943775 h 6857991"/>
              <a:gd name="connsiteX3350" fmla="*/ 7323642 w 12191984"/>
              <a:gd name="connsiteY3350" fmla="*/ 5943775 h 6857991"/>
              <a:gd name="connsiteX3351" fmla="*/ 7269257 w 12191984"/>
              <a:gd name="connsiteY3351" fmla="*/ 5943775 h 6857991"/>
              <a:gd name="connsiteX3352" fmla="*/ 7269257 w 12191984"/>
              <a:gd name="connsiteY3352" fmla="*/ 5894965 h 6857991"/>
              <a:gd name="connsiteX3353" fmla="*/ 7315203 w 12191984"/>
              <a:gd name="connsiteY3353" fmla="*/ 5894965 h 6857991"/>
              <a:gd name="connsiteX3354" fmla="*/ 7317078 w 12191984"/>
              <a:gd name="connsiteY3354" fmla="*/ 5894965 h 6857991"/>
              <a:gd name="connsiteX3355" fmla="*/ 7318016 w 12191984"/>
              <a:gd name="connsiteY3355" fmla="*/ 5894027 h 6857991"/>
              <a:gd name="connsiteX3356" fmla="*/ 7318954 w 12191984"/>
              <a:gd name="connsiteY3356" fmla="*/ 5892150 h 6857991"/>
              <a:gd name="connsiteX3357" fmla="*/ 7318954 w 12191984"/>
              <a:gd name="connsiteY3357" fmla="*/ 5889334 h 6857991"/>
              <a:gd name="connsiteX3358" fmla="*/ 7318954 w 12191984"/>
              <a:gd name="connsiteY3358" fmla="*/ 5885579 h 6857991"/>
              <a:gd name="connsiteX3359" fmla="*/ 7318016 w 12191984"/>
              <a:gd name="connsiteY3359" fmla="*/ 5883702 h 6857991"/>
              <a:gd name="connsiteX3360" fmla="*/ 7317078 w 12191984"/>
              <a:gd name="connsiteY3360" fmla="*/ 5882763 h 6857991"/>
              <a:gd name="connsiteX3361" fmla="*/ 7315203 w 12191984"/>
              <a:gd name="connsiteY3361" fmla="*/ 5881824 h 6857991"/>
              <a:gd name="connsiteX3362" fmla="*/ 7269257 w 12191984"/>
              <a:gd name="connsiteY3362" fmla="*/ 5881824 h 6857991"/>
              <a:gd name="connsiteX3363" fmla="*/ 7269257 w 12191984"/>
              <a:gd name="connsiteY3363" fmla="*/ 5838647 h 6857991"/>
              <a:gd name="connsiteX3364" fmla="*/ 7321767 w 12191984"/>
              <a:gd name="connsiteY3364" fmla="*/ 5838647 h 6857991"/>
              <a:gd name="connsiteX3365" fmla="*/ 7323642 w 12191984"/>
              <a:gd name="connsiteY3365" fmla="*/ 5838647 h 6857991"/>
              <a:gd name="connsiteX3366" fmla="*/ 7324579 w 12191984"/>
              <a:gd name="connsiteY3366" fmla="*/ 5837708 h 6857991"/>
              <a:gd name="connsiteX3367" fmla="*/ 7325517 w 12191984"/>
              <a:gd name="connsiteY3367" fmla="*/ 5835831 h 6857991"/>
              <a:gd name="connsiteX3368" fmla="*/ 7325517 w 12191984"/>
              <a:gd name="connsiteY3368" fmla="*/ 5832076 h 6857991"/>
              <a:gd name="connsiteX3369" fmla="*/ 7325517 w 12191984"/>
              <a:gd name="connsiteY3369" fmla="*/ 5828322 h 6857991"/>
              <a:gd name="connsiteX3370" fmla="*/ 7324579 w 12191984"/>
              <a:gd name="connsiteY3370" fmla="*/ 5825506 h 6857991"/>
              <a:gd name="connsiteX3371" fmla="*/ 7323642 w 12191984"/>
              <a:gd name="connsiteY3371" fmla="*/ 5824567 h 6857991"/>
              <a:gd name="connsiteX3372" fmla="*/ 7321767 w 12191984"/>
              <a:gd name="connsiteY3372" fmla="*/ 5824567 h 6857991"/>
              <a:gd name="connsiteX3373" fmla="*/ 10995539 w 12191984"/>
              <a:gd name="connsiteY3373" fmla="*/ 5822690 h 6857991"/>
              <a:gd name="connsiteX3374" fmla="*/ 10988037 w 12191984"/>
              <a:gd name="connsiteY3374" fmla="*/ 5824567 h 6857991"/>
              <a:gd name="connsiteX3375" fmla="*/ 10986162 w 12191984"/>
              <a:gd name="connsiteY3375" fmla="*/ 5833015 h 6857991"/>
              <a:gd name="connsiteX3376" fmla="*/ 10988037 w 12191984"/>
              <a:gd name="connsiteY3376" fmla="*/ 5840524 h 6857991"/>
              <a:gd name="connsiteX3377" fmla="*/ 10995539 w 12191984"/>
              <a:gd name="connsiteY3377" fmla="*/ 5842402 h 6857991"/>
              <a:gd name="connsiteX3378" fmla="*/ 11003040 w 12191984"/>
              <a:gd name="connsiteY3378" fmla="*/ 5840524 h 6857991"/>
              <a:gd name="connsiteX3379" fmla="*/ 11004915 w 12191984"/>
              <a:gd name="connsiteY3379" fmla="*/ 5833015 h 6857991"/>
              <a:gd name="connsiteX3380" fmla="*/ 11003040 w 12191984"/>
              <a:gd name="connsiteY3380" fmla="*/ 5824567 h 6857991"/>
              <a:gd name="connsiteX3381" fmla="*/ 10995539 w 12191984"/>
              <a:gd name="connsiteY3381" fmla="*/ 5822690 h 6857991"/>
              <a:gd name="connsiteX3382" fmla="*/ 10958969 w 12191984"/>
              <a:gd name="connsiteY3382" fmla="*/ 5822690 h 6857991"/>
              <a:gd name="connsiteX3383" fmla="*/ 10951468 w 12191984"/>
              <a:gd name="connsiteY3383" fmla="*/ 5824567 h 6857991"/>
              <a:gd name="connsiteX3384" fmla="*/ 10949593 w 12191984"/>
              <a:gd name="connsiteY3384" fmla="*/ 5833015 h 6857991"/>
              <a:gd name="connsiteX3385" fmla="*/ 10951468 w 12191984"/>
              <a:gd name="connsiteY3385" fmla="*/ 5840524 h 6857991"/>
              <a:gd name="connsiteX3386" fmla="*/ 10958969 w 12191984"/>
              <a:gd name="connsiteY3386" fmla="*/ 5842402 h 6857991"/>
              <a:gd name="connsiteX3387" fmla="*/ 10966471 w 12191984"/>
              <a:gd name="connsiteY3387" fmla="*/ 5840524 h 6857991"/>
              <a:gd name="connsiteX3388" fmla="*/ 10968346 w 12191984"/>
              <a:gd name="connsiteY3388" fmla="*/ 5833015 h 6857991"/>
              <a:gd name="connsiteX3389" fmla="*/ 10966471 w 12191984"/>
              <a:gd name="connsiteY3389" fmla="*/ 5824567 h 6857991"/>
              <a:gd name="connsiteX3390" fmla="*/ 10958969 w 12191984"/>
              <a:gd name="connsiteY3390" fmla="*/ 5822690 h 6857991"/>
              <a:gd name="connsiteX3391" fmla="*/ 9181156 w 12191984"/>
              <a:gd name="connsiteY3391" fmla="*/ 5821751 h 6857991"/>
              <a:gd name="connsiteX3392" fmla="*/ 9172717 w 12191984"/>
              <a:gd name="connsiteY3392" fmla="*/ 5823628 h 6857991"/>
              <a:gd name="connsiteX3393" fmla="*/ 9170842 w 12191984"/>
              <a:gd name="connsiteY3393" fmla="*/ 5832076 h 6857991"/>
              <a:gd name="connsiteX3394" fmla="*/ 9172717 w 12191984"/>
              <a:gd name="connsiteY3394" fmla="*/ 5840524 h 6857991"/>
              <a:gd name="connsiteX3395" fmla="*/ 9181156 w 12191984"/>
              <a:gd name="connsiteY3395" fmla="*/ 5842401 h 6857991"/>
              <a:gd name="connsiteX3396" fmla="*/ 9189595 w 12191984"/>
              <a:gd name="connsiteY3396" fmla="*/ 5840524 h 6857991"/>
              <a:gd name="connsiteX3397" fmla="*/ 9191470 w 12191984"/>
              <a:gd name="connsiteY3397" fmla="*/ 5832076 h 6857991"/>
              <a:gd name="connsiteX3398" fmla="*/ 9189595 w 12191984"/>
              <a:gd name="connsiteY3398" fmla="*/ 5823628 h 6857991"/>
              <a:gd name="connsiteX3399" fmla="*/ 9181156 w 12191984"/>
              <a:gd name="connsiteY3399" fmla="*/ 5821751 h 6857991"/>
              <a:gd name="connsiteX3400" fmla="*/ 8519165 w 12191984"/>
              <a:gd name="connsiteY3400" fmla="*/ 5821751 h 6857991"/>
              <a:gd name="connsiteX3401" fmla="*/ 8510726 w 12191984"/>
              <a:gd name="connsiteY3401" fmla="*/ 5823628 h 6857991"/>
              <a:gd name="connsiteX3402" fmla="*/ 8508851 w 12191984"/>
              <a:gd name="connsiteY3402" fmla="*/ 5832076 h 6857991"/>
              <a:gd name="connsiteX3403" fmla="*/ 8510726 w 12191984"/>
              <a:gd name="connsiteY3403" fmla="*/ 5840524 h 6857991"/>
              <a:gd name="connsiteX3404" fmla="*/ 8519165 w 12191984"/>
              <a:gd name="connsiteY3404" fmla="*/ 5842401 h 6857991"/>
              <a:gd name="connsiteX3405" fmla="*/ 8527604 w 12191984"/>
              <a:gd name="connsiteY3405" fmla="*/ 5840524 h 6857991"/>
              <a:gd name="connsiteX3406" fmla="*/ 8529479 w 12191984"/>
              <a:gd name="connsiteY3406" fmla="*/ 5832076 h 6857991"/>
              <a:gd name="connsiteX3407" fmla="*/ 8527604 w 12191984"/>
              <a:gd name="connsiteY3407" fmla="*/ 5823628 h 6857991"/>
              <a:gd name="connsiteX3408" fmla="*/ 8519165 w 12191984"/>
              <a:gd name="connsiteY3408" fmla="*/ 5821751 h 6857991"/>
              <a:gd name="connsiteX3409" fmla="*/ 8165665 w 12191984"/>
              <a:gd name="connsiteY3409" fmla="*/ 5821751 h 6857991"/>
              <a:gd name="connsiteX3410" fmla="*/ 8157226 w 12191984"/>
              <a:gd name="connsiteY3410" fmla="*/ 5823628 h 6857991"/>
              <a:gd name="connsiteX3411" fmla="*/ 8155351 w 12191984"/>
              <a:gd name="connsiteY3411" fmla="*/ 5832076 h 6857991"/>
              <a:gd name="connsiteX3412" fmla="*/ 8157226 w 12191984"/>
              <a:gd name="connsiteY3412" fmla="*/ 5840524 h 6857991"/>
              <a:gd name="connsiteX3413" fmla="*/ 8165665 w 12191984"/>
              <a:gd name="connsiteY3413" fmla="*/ 5842401 h 6857991"/>
              <a:gd name="connsiteX3414" fmla="*/ 8174104 w 12191984"/>
              <a:gd name="connsiteY3414" fmla="*/ 5840524 h 6857991"/>
              <a:gd name="connsiteX3415" fmla="*/ 8175980 w 12191984"/>
              <a:gd name="connsiteY3415" fmla="*/ 5832076 h 6857991"/>
              <a:gd name="connsiteX3416" fmla="*/ 8174104 w 12191984"/>
              <a:gd name="connsiteY3416" fmla="*/ 5823628 h 6857991"/>
              <a:gd name="connsiteX3417" fmla="*/ 8165665 w 12191984"/>
              <a:gd name="connsiteY3417" fmla="*/ 5821751 h 6857991"/>
              <a:gd name="connsiteX3418" fmla="*/ 11389358 w 12191984"/>
              <a:gd name="connsiteY3418" fmla="*/ 5819874 h 6857991"/>
              <a:gd name="connsiteX3419" fmla="*/ 11396859 w 12191984"/>
              <a:gd name="connsiteY3419" fmla="*/ 5822690 h 6857991"/>
              <a:gd name="connsiteX3420" fmla="*/ 11398735 w 12191984"/>
              <a:gd name="connsiteY3420" fmla="*/ 5830199 h 6857991"/>
              <a:gd name="connsiteX3421" fmla="*/ 11395921 w 12191984"/>
              <a:gd name="connsiteY3421" fmla="*/ 5836770 h 6857991"/>
              <a:gd name="connsiteX3422" fmla="*/ 11389358 w 12191984"/>
              <a:gd name="connsiteY3422" fmla="*/ 5839586 h 6857991"/>
              <a:gd name="connsiteX3423" fmla="*/ 11381856 w 12191984"/>
              <a:gd name="connsiteY3423" fmla="*/ 5836770 h 6857991"/>
              <a:gd name="connsiteX3424" fmla="*/ 11379981 w 12191984"/>
              <a:gd name="connsiteY3424" fmla="*/ 5829261 h 6857991"/>
              <a:gd name="connsiteX3425" fmla="*/ 11382794 w 12191984"/>
              <a:gd name="connsiteY3425" fmla="*/ 5822690 h 6857991"/>
              <a:gd name="connsiteX3426" fmla="*/ 11389358 w 12191984"/>
              <a:gd name="connsiteY3426" fmla="*/ 5819874 h 6857991"/>
              <a:gd name="connsiteX3427" fmla="*/ 11118372 w 12191984"/>
              <a:gd name="connsiteY3427" fmla="*/ 5814242 h 6857991"/>
              <a:gd name="connsiteX3428" fmla="*/ 11115559 w 12191984"/>
              <a:gd name="connsiteY3428" fmla="*/ 5815181 h 6857991"/>
              <a:gd name="connsiteX3429" fmla="*/ 11113684 w 12191984"/>
              <a:gd name="connsiteY3429" fmla="*/ 5816119 h 6857991"/>
              <a:gd name="connsiteX3430" fmla="*/ 11113684 w 12191984"/>
              <a:gd name="connsiteY3430" fmla="*/ 5817997 h 6857991"/>
              <a:gd name="connsiteX3431" fmla="*/ 11113684 w 12191984"/>
              <a:gd name="connsiteY3431" fmla="*/ 5873377 h 6857991"/>
              <a:gd name="connsiteX3432" fmla="*/ 11099619 w 12191984"/>
              <a:gd name="connsiteY3432" fmla="*/ 5863052 h 6857991"/>
              <a:gd name="connsiteX3433" fmla="*/ 11084616 w 12191984"/>
              <a:gd name="connsiteY3433" fmla="*/ 5859297 h 6857991"/>
              <a:gd name="connsiteX3434" fmla="*/ 11066801 w 12191984"/>
              <a:gd name="connsiteY3434" fmla="*/ 5863052 h 6857991"/>
              <a:gd name="connsiteX3435" fmla="*/ 11053673 w 12191984"/>
              <a:gd name="connsiteY3435" fmla="*/ 5873377 h 6857991"/>
              <a:gd name="connsiteX3436" fmla="*/ 11046172 w 12191984"/>
              <a:gd name="connsiteY3436" fmla="*/ 5890272 h 6857991"/>
              <a:gd name="connsiteX3437" fmla="*/ 11043359 w 12191984"/>
              <a:gd name="connsiteY3437" fmla="*/ 5912800 h 6857991"/>
              <a:gd name="connsiteX3438" fmla="*/ 11045234 w 12191984"/>
              <a:gd name="connsiteY3438" fmla="*/ 5932511 h 6857991"/>
              <a:gd name="connsiteX3439" fmla="*/ 11051798 w 12191984"/>
              <a:gd name="connsiteY3439" fmla="*/ 5948468 h 6857991"/>
              <a:gd name="connsiteX3440" fmla="*/ 11063988 w 12191984"/>
              <a:gd name="connsiteY3440" fmla="*/ 5959732 h 6857991"/>
              <a:gd name="connsiteX3441" fmla="*/ 11081803 w 12191984"/>
              <a:gd name="connsiteY3441" fmla="*/ 5963487 h 6857991"/>
              <a:gd name="connsiteX3442" fmla="*/ 11099619 w 12191984"/>
              <a:gd name="connsiteY3442" fmla="*/ 5958794 h 6857991"/>
              <a:gd name="connsiteX3443" fmla="*/ 11115559 w 12191984"/>
              <a:gd name="connsiteY3443" fmla="*/ 5946591 h 6857991"/>
              <a:gd name="connsiteX3444" fmla="*/ 11115559 w 12191984"/>
              <a:gd name="connsiteY3444" fmla="*/ 5958794 h 6857991"/>
              <a:gd name="connsiteX3445" fmla="*/ 11115559 w 12191984"/>
              <a:gd name="connsiteY3445" fmla="*/ 5960671 h 6857991"/>
              <a:gd name="connsiteX3446" fmla="*/ 11116497 w 12191984"/>
              <a:gd name="connsiteY3446" fmla="*/ 5961609 h 6857991"/>
              <a:gd name="connsiteX3447" fmla="*/ 11119310 w 12191984"/>
              <a:gd name="connsiteY3447" fmla="*/ 5962548 h 6857991"/>
              <a:gd name="connsiteX3448" fmla="*/ 11123061 w 12191984"/>
              <a:gd name="connsiteY3448" fmla="*/ 5962548 h 6857991"/>
              <a:gd name="connsiteX3449" fmla="*/ 11126811 w 12191984"/>
              <a:gd name="connsiteY3449" fmla="*/ 5962548 h 6857991"/>
              <a:gd name="connsiteX3450" fmla="*/ 11129624 w 12191984"/>
              <a:gd name="connsiteY3450" fmla="*/ 5961609 h 6857991"/>
              <a:gd name="connsiteX3451" fmla="*/ 11130562 w 12191984"/>
              <a:gd name="connsiteY3451" fmla="*/ 5960671 h 6857991"/>
              <a:gd name="connsiteX3452" fmla="*/ 11130562 w 12191984"/>
              <a:gd name="connsiteY3452" fmla="*/ 5958794 h 6857991"/>
              <a:gd name="connsiteX3453" fmla="*/ 11132437 w 12191984"/>
              <a:gd name="connsiteY3453" fmla="*/ 5958794 h 6857991"/>
              <a:gd name="connsiteX3454" fmla="*/ 11132437 w 12191984"/>
              <a:gd name="connsiteY3454" fmla="*/ 5817997 h 6857991"/>
              <a:gd name="connsiteX3455" fmla="*/ 11131500 w 12191984"/>
              <a:gd name="connsiteY3455" fmla="*/ 5816119 h 6857991"/>
              <a:gd name="connsiteX3456" fmla="*/ 11129624 w 12191984"/>
              <a:gd name="connsiteY3456" fmla="*/ 5815181 h 6857991"/>
              <a:gd name="connsiteX3457" fmla="*/ 11126811 w 12191984"/>
              <a:gd name="connsiteY3457" fmla="*/ 5814242 h 6857991"/>
              <a:gd name="connsiteX3458" fmla="*/ 11122123 w 12191984"/>
              <a:gd name="connsiteY3458" fmla="*/ 5814242 h 6857991"/>
              <a:gd name="connsiteX3459" fmla="*/ 11118372 w 12191984"/>
              <a:gd name="connsiteY3459" fmla="*/ 5814242 h 6857991"/>
              <a:gd name="connsiteX3460" fmla="*/ 10686109 w 12191984"/>
              <a:gd name="connsiteY3460" fmla="*/ 5814242 h 6857991"/>
              <a:gd name="connsiteX3461" fmla="*/ 10683296 w 12191984"/>
              <a:gd name="connsiteY3461" fmla="*/ 5815181 h 6857991"/>
              <a:gd name="connsiteX3462" fmla="*/ 10681421 w 12191984"/>
              <a:gd name="connsiteY3462" fmla="*/ 5816119 h 6857991"/>
              <a:gd name="connsiteX3463" fmla="*/ 10681421 w 12191984"/>
              <a:gd name="connsiteY3463" fmla="*/ 5817997 h 6857991"/>
              <a:gd name="connsiteX3464" fmla="*/ 10681421 w 12191984"/>
              <a:gd name="connsiteY3464" fmla="*/ 5873377 h 6857991"/>
              <a:gd name="connsiteX3465" fmla="*/ 10667356 w 12191984"/>
              <a:gd name="connsiteY3465" fmla="*/ 5863052 h 6857991"/>
              <a:gd name="connsiteX3466" fmla="*/ 10652353 w 12191984"/>
              <a:gd name="connsiteY3466" fmla="*/ 5859297 h 6857991"/>
              <a:gd name="connsiteX3467" fmla="*/ 10634538 w 12191984"/>
              <a:gd name="connsiteY3467" fmla="*/ 5863052 h 6857991"/>
              <a:gd name="connsiteX3468" fmla="*/ 10621410 w 12191984"/>
              <a:gd name="connsiteY3468" fmla="*/ 5873377 h 6857991"/>
              <a:gd name="connsiteX3469" fmla="*/ 10613909 w 12191984"/>
              <a:gd name="connsiteY3469" fmla="*/ 5890272 h 6857991"/>
              <a:gd name="connsiteX3470" fmla="*/ 10611096 w 12191984"/>
              <a:gd name="connsiteY3470" fmla="*/ 5912800 h 6857991"/>
              <a:gd name="connsiteX3471" fmla="*/ 10612971 w 12191984"/>
              <a:gd name="connsiteY3471" fmla="*/ 5932511 h 6857991"/>
              <a:gd name="connsiteX3472" fmla="*/ 10619535 w 12191984"/>
              <a:gd name="connsiteY3472" fmla="*/ 5948468 h 6857991"/>
              <a:gd name="connsiteX3473" fmla="*/ 10631725 w 12191984"/>
              <a:gd name="connsiteY3473" fmla="*/ 5959732 h 6857991"/>
              <a:gd name="connsiteX3474" fmla="*/ 10649540 w 12191984"/>
              <a:gd name="connsiteY3474" fmla="*/ 5963487 h 6857991"/>
              <a:gd name="connsiteX3475" fmla="*/ 10667356 w 12191984"/>
              <a:gd name="connsiteY3475" fmla="*/ 5958794 h 6857991"/>
              <a:gd name="connsiteX3476" fmla="*/ 10683296 w 12191984"/>
              <a:gd name="connsiteY3476" fmla="*/ 5946591 h 6857991"/>
              <a:gd name="connsiteX3477" fmla="*/ 10683296 w 12191984"/>
              <a:gd name="connsiteY3477" fmla="*/ 5958794 h 6857991"/>
              <a:gd name="connsiteX3478" fmla="*/ 10683296 w 12191984"/>
              <a:gd name="connsiteY3478" fmla="*/ 5960671 h 6857991"/>
              <a:gd name="connsiteX3479" fmla="*/ 10684234 w 12191984"/>
              <a:gd name="connsiteY3479" fmla="*/ 5961609 h 6857991"/>
              <a:gd name="connsiteX3480" fmla="*/ 10687047 w 12191984"/>
              <a:gd name="connsiteY3480" fmla="*/ 5962548 h 6857991"/>
              <a:gd name="connsiteX3481" fmla="*/ 10690798 w 12191984"/>
              <a:gd name="connsiteY3481" fmla="*/ 5962548 h 6857991"/>
              <a:gd name="connsiteX3482" fmla="*/ 10694548 w 12191984"/>
              <a:gd name="connsiteY3482" fmla="*/ 5962548 h 6857991"/>
              <a:gd name="connsiteX3483" fmla="*/ 10697361 w 12191984"/>
              <a:gd name="connsiteY3483" fmla="*/ 5961609 h 6857991"/>
              <a:gd name="connsiteX3484" fmla="*/ 10698299 w 12191984"/>
              <a:gd name="connsiteY3484" fmla="*/ 5960671 h 6857991"/>
              <a:gd name="connsiteX3485" fmla="*/ 10698299 w 12191984"/>
              <a:gd name="connsiteY3485" fmla="*/ 5958794 h 6857991"/>
              <a:gd name="connsiteX3486" fmla="*/ 10700174 w 12191984"/>
              <a:gd name="connsiteY3486" fmla="*/ 5958794 h 6857991"/>
              <a:gd name="connsiteX3487" fmla="*/ 10700174 w 12191984"/>
              <a:gd name="connsiteY3487" fmla="*/ 5817997 h 6857991"/>
              <a:gd name="connsiteX3488" fmla="*/ 10699236 w 12191984"/>
              <a:gd name="connsiteY3488" fmla="*/ 5816119 h 6857991"/>
              <a:gd name="connsiteX3489" fmla="*/ 10697361 w 12191984"/>
              <a:gd name="connsiteY3489" fmla="*/ 5815181 h 6857991"/>
              <a:gd name="connsiteX3490" fmla="*/ 10694548 w 12191984"/>
              <a:gd name="connsiteY3490" fmla="*/ 5814242 h 6857991"/>
              <a:gd name="connsiteX3491" fmla="*/ 10689860 w 12191984"/>
              <a:gd name="connsiteY3491" fmla="*/ 5814242 h 6857991"/>
              <a:gd name="connsiteX3492" fmla="*/ 10686109 w 12191984"/>
              <a:gd name="connsiteY3492" fmla="*/ 5814242 h 6857991"/>
              <a:gd name="connsiteX3493" fmla="*/ 8296001 w 12191984"/>
              <a:gd name="connsiteY3493" fmla="*/ 5814242 h 6857991"/>
              <a:gd name="connsiteX3494" fmla="*/ 8293188 w 12191984"/>
              <a:gd name="connsiteY3494" fmla="*/ 5815181 h 6857991"/>
              <a:gd name="connsiteX3495" fmla="*/ 8292250 w 12191984"/>
              <a:gd name="connsiteY3495" fmla="*/ 5816119 h 6857991"/>
              <a:gd name="connsiteX3496" fmla="*/ 8292250 w 12191984"/>
              <a:gd name="connsiteY3496" fmla="*/ 5817997 h 6857991"/>
              <a:gd name="connsiteX3497" fmla="*/ 8292250 w 12191984"/>
              <a:gd name="connsiteY3497" fmla="*/ 5958794 h 6857991"/>
              <a:gd name="connsiteX3498" fmla="*/ 8292250 w 12191984"/>
              <a:gd name="connsiteY3498" fmla="*/ 5960671 h 6857991"/>
              <a:gd name="connsiteX3499" fmla="*/ 8293188 w 12191984"/>
              <a:gd name="connsiteY3499" fmla="*/ 5961609 h 6857991"/>
              <a:gd name="connsiteX3500" fmla="*/ 8296001 w 12191984"/>
              <a:gd name="connsiteY3500" fmla="*/ 5962548 h 6857991"/>
              <a:gd name="connsiteX3501" fmla="*/ 8299751 w 12191984"/>
              <a:gd name="connsiteY3501" fmla="*/ 5962548 h 6857991"/>
              <a:gd name="connsiteX3502" fmla="*/ 8304440 w 12191984"/>
              <a:gd name="connsiteY3502" fmla="*/ 5962548 h 6857991"/>
              <a:gd name="connsiteX3503" fmla="*/ 8307253 w 12191984"/>
              <a:gd name="connsiteY3503" fmla="*/ 5961609 h 6857991"/>
              <a:gd name="connsiteX3504" fmla="*/ 8308190 w 12191984"/>
              <a:gd name="connsiteY3504" fmla="*/ 5960671 h 6857991"/>
              <a:gd name="connsiteX3505" fmla="*/ 8308190 w 12191984"/>
              <a:gd name="connsiteY3505" fmla="*/ 5958794 h 6857991"/>
              <a:gd name="connsiteX3506" fmla="*/ 8308190 w 12191984"/>
              <a:gd name="connsiteY3506" fmla="*/ 5906229 h 6857991"/>
              <a:gd name="connsiteX3507" fmla="*/ 8348510 w 12191984"/>
              <a:gd name="connsiteY3507" fmla="*/ 5958794 h 6857991"/>
              <a:gd name="connsiteX3508" fmla="*/ 8350385 w 12191984"/>
              <a:gd name="connsiteY3508" fmla="*/ 5960671 h 6857991"/>
              <a:gd name="connsiteX3509" fmla="*/ 8352261 w 12191984"/>
              <a:gd name="connsiteY3509" fmla="*/ 5961609 h 6857991"/>
              <a:gd name="connsiteX3510" fmla="*/ 8355073 w 12191984"/>
              <a:gd name="connsiteY3510" fmla="*/ 5962548 h 6857991"/>
              <a:gd name="connsiteX3511" fmla="*/ 8359762 w 12191984"/>
              <a:gd name="connsiteY3511" fmla="*/ 5962548 h 6857991"/>
              <a:gd name="connsiteX3512" fmla="*/ 8364450 w 12191984"/>
              <a:gd name="connsiteY3512" fmla="*/ 5962548 h 6857991"/>
              <a:gd name="connsiteX3513" fmla="*/ 8367263 w 12191984"/>
              <a:gd name="connsiteY3513" fmla="*/ 5961609 h 6857991"/>
              <a:gd name="connsiteX3514" fmla="*/ 8369138 w 12191984"/>
              <a:gd name="connsiteY3514" fmla="*/ 5960671 h 6857991"/>
              <a:gd name="connsiteX3515" fmla="*/ 8369138 w 12191984"/>
              <a:gd name="connsiteY3515" fmla="*/ 5958794 h 6857991"/>
              <a:gd name="connsiteX3516" fmla="*/ 8368201 w 12191984"/>
              <a:gd name="connsiteY3516" fmla="*/ 5956916 h 6857991"/>
              <a:gd name="connsiteX3517" fmla="*/ 8366325 w 12191984"/>
              <a:gd name="connsiteY3517" fmla="*/ 5954100 h 6857991"/>
              <a:gd name="connsiteX3518" fmla="*/ 8327881 w 12191984"/>
              <a:gd name="connsiteY3518" fmla="*/ 5904352 h 6857991"/>
              <a:gd name="connsiteX3519" fmla="*/ 8362575 w 12191984"/>
              <a:gd name="connsiteY3519" fmla="*/ 5869622 h 6857991"/>
              <a:gd name="connsiteX3520" fmla="*/ 8364450 w 12191984"/>
              <a:gd name="connsiteY3520" fmla="*/ 5866806 h 6857991"/>
              <a:gd name="connsiteX3521" fmla="*/ 8365388 w 12191984"/>
              <a:gd name="connsiteY3521" fmla="*/ 5863990 h 6857991"/>
              <a:gd name="connsiteX3522" fmla="*/ 8364450 w 12191984"/>
              <a:gd name="connsiteY3522" fmla="*/ 5862113 h 6857991"/>
              <a:gd name="connsiteX3523" fmla="*/ 8362575 w 12191984"/>
              <a:gd name="connsiteY3523" fmla="*/ 5861174 h 6857991"/>
              <a:gd name="connsiteX3524" fmla="*/ 8359762 w 12191984"/>
              <a:gd name="connsiteY3524" fmla="*/ 5860236 h 6857991"/>
              <a:gd name="connsiteX3525" fmla="*/ 8355073 w 12191984"/>
              <a:gd name="connsiteY3525" fmla="*/ 5860236 h 6857991"/>
              <a:gd name="connsiteX3526" fmla="*/ 8350385 w 12191984"/>
              <a:gd name="connsiteY3526" fmla="*/ 5860236 h 6857991"/>
              <a:gd name="connsiteX3527" fmla="*/ 8347572 w 12191984"/>
              <a:gd name="connsiteY3527" fmla="*/ 5861174 h 6857991"/>
              <a:gd name="connsiteX3528" fmla="*/ 8345697 w 12191984"/>
              <a:gd name="connsiteY3528" fmla="*/ 5862113 h 6857991"/>
              <a:gd name="connsiteX3529" fmla="*/ 8343822 w 12191984"/>
              <a:gd name="connsiteY3529" fmla="*/ 5863990 h 6857991"/>
              <a:gd name="connsiteX3530" fmla="*/ 8308190 w 12191984"/>
              <a:gd name="connsiteY3530" fmla="*/ 5903413 h 6857991"/>
              <a:gd name="connsiteX3531" fmla="*/ 8308190 w 12191984"/>
              <a:gd name="connsiteY3531" fmla="*/ 5817997 h 6857991"/>
              <a:gd name="connsiteX3532" fmla="*/ 8308190 w 12191984"/>
              <a:gd name="connsiteY3532" fmla="*/ 5816119 h 6857991"/>
              <a:gd name="connsiteX3533" fmla="*/ 8307253 w 12191984"/>
              <a:gd name="connsiteY3533" fmla="*/ 5815181 h 6857991"/>
              <a:gd name="connsiteX3534" fmla="*/ 8304440 w 12191984"/>
              <a:gd name="connsiteY3534" fmla="*/ 5814242 h 6857991"/>
              <a:gd name="connsiteX3535" fmla="*/ 8299751 w 12191984"/>
              <a:gd name="connsiteY3535" fmla="*/ 5814242 h 6857991"/>
              <a:gd name="connsiteX3536" fmla="*/ 8296001 w 12191984"/>
              <a:gd name="connsiteY3536" fmla="*/ 5814242 h 6857991"/>
              <a:gd name="connsiteX3537" fmla="*/ 11244957 w 12191984"/>
              <a:gd name="connsiteY3537" fmla="*/ 5813303 h 6857991"/>
              <a:gd name="connsiteX3538" fmla="*/ 11231830 w 12191984"/>
              <a:gd name="connsiteY3538" fmla="*/ 5815180 h 6857991"/>
              <a:gd name="connsiteX3539" fmla="*/ 11222453 w 12191984"/>
              <a:gd name="connsiteY3539" fmla="*/ 5821751 h 6857991"/>
              <a:gd name="connsiteX3540" fmla="*/ 11216827 w 12191984"/>
              <a:gd name="connsiteY3540" fmla="*/ 5833015 h 6857991"/>
              <a:gd name="connsiteX3541" fmla="*/ 11214952 w 12191984"/>
              <a:gd name="connsiteY3541" fmla="*/ 5849910 h 6857991"/>
              <a:gd name="connsiteX3542" fmla="*/ 11214952 w 12191984"/>
              <a:gd name="connsiteY3542" fmla="*/ 5859297 h 6857991"/>
              <a:gd name="connsiteX3543" fmla="*/ 11201825 w 12191984"/>
              <a:gd name="connsiteY3543" fmla="*/ 5859297 h 6857991"/>
              <a:gd name="connsiteX3544" fmla="*/ 11199949 w 12191984"/>
              <a:gd name="connsiteY3544" fmla="*/ 5859297 h 6857991"/>
              <a:gd name="connsiteX3545" fmla="*/ 11199011 w 12191984"/>
              <a:gd name="connsiteY3545" fmla="*/ 5860235 h 6857991"/>
              <a:gd name="connsiteX3546" fmla="*/ 11198074 w 12191984"/>
              <a:gd name="connsiteY3546" fmla="*/ 5862113 h 6857991"/>
              <a:gd name="connsiteX3547" fmla="*/ 11198074 w 12191984"/>
              <a:gd name="connsiteY3547" fmla="*/ 5865867 h 6857991"/>
              <a:gd name="connsiteX3548" fmla="*/ 11199011 w 12191984"/>
              <a:gd name="connsiteY3548" fmla="*/ 5871499 h 6857991"/>
              <a:gd name="connsiteX3549" fmla="*/ 11201825 w 12191984"/>
              <a:gd name="connsiteY3549" fmla="*/ 5873376 h 6857991"/>
              <a:gd name="connsiteX3550" fmla="*/ 11214952 w 12191984"/>
              <a:gd name="connsiteY3550" fmla="*/ 5873376 h 6857991"/>
              <a:gd name="connsiteX3551" fmla="*/ 11214952 w 12191984"/>
              <a:gd name="connsiteY3551" fmla="*/ 5956916 h 6857991"/>
              <a:gd name="connsiteX3552" fmla="*/ 11214952 w 12191984"/>
              <a:gd name="connsiteY3552" fmla="*/ 5958793 h 6857991"/>
              <a:gd name="connsiteX3553" fmla="*/ 11216827 w 12191984"/>
              <a:gd name="connsiteY3553" fmla="*/ 5959732 h 6857991"/>
              <a:gd name="connsiteX3554" fmla="*/ 11219640 w 12191984"/>
              <a:gd name="connsiteY3554" fmla="*/ 5960670 h 6857991"/>
              <a:gd name="connsiteX3555" fmla="*/ 11224329 w 12191984"/>
              <a:gd name="connsiteY3555" fmla="*/ 5960670 h 6857991"/>
              <a:gd name="connsiteX3556" fmla="*/ 11228079 w 12191984"/>
              <a:gd name="connsiteY3556" fmla="*/ 5960670 h 6857991"/>
              <a:gd name="connsiteX3557" fmla="*/ 11230892 w 12191984"/>
              <a:gd name="connsiteY3557" fmla="*/ 5959732 h 6857991"/>
              <a:gd name="connsiteX3558" fmla="*/ 11232768 w 12191984"/>
              <a:gd name="connsiteY3558" fmla="*/ 5958793 h 6857991"/>
              <a:gd name="connsiteX3559" fmla="*/ 11232768 w 12191984"/>
              <a:gd name="connsiteY3559" fmla="*/ 5956916 h 6857991"/>
              <a:gd name="connsiteX3560" fmla="*/ 11232768 w 12191984"/>
              <a:gd name="connsiteY3560" fmla="*/ 5873376 h 6857991"/>
              <a:gd name="connsiteX3561" fmla="*/ 11254334 w 12191984"/>
              <a:gd name="connsiteY3561" fmla="*/ 5873376 h 6857991"/>
              <a:gd name="connsiteX3562" fmla="*/ 11257147 w 12191984"/>
              <a:gd name="connsiteY3562" fmla="*/ 5871499 h 6857991"/>
              <a:gd name="connsiteX3563" fmla="*/ 11258085 w 12191984"/>
              <a:gd name="connsiteY3563" fmla="*/ 5865867 h 6857991"/>
              <a:gd name="connsiteX3564" fmla="*/ 11258085 w 12191984"/>
              <a:gd name="connsiteY3564" fmla="*/ 5862113 h 6857991"/>
              <a:gd name="connsiteX3565" fmla="*/ 11257147 w 12191984"/>
              <a:gd name="connsiteY3565" fmla="*/ 5860235 h 6857991"/>
              <a:gd name="connsiteX3566" fmla="*/ 11256209 w 12191984"/>
              <a:gd name="connsiteY3566" fmla="*/ 5859297 h 6857991"/>
              <a:gd name="connsiteX3567" fmla="*/ 11254334 w 12191984"/>
              <a:gd name="connsiteY3567" fmla="*/ 5859297 h 6857991"/>
              <a:gd name="connsiteX3568" fmla="*/ 11232768 w 12191984"/>
              <a:gd name="connsiteY3568" fmla="*/ 5859297 h 6857991"/>
              <a:gd name="connsiteX3569" fmla="*/ 11232768 w 12191984"/>
              <a:gd name="connsiteY3569" fmla="*/ 5848972 h 6857991"/>
              <a:gd name="connsiteX3570" fmla="*/ 11233705 w 12191984"/>
              <a:gd name="connsiteY3570" fmla="*/ 5838646 h 6857991"/>
              <a:gd name="connsiteX3571" fmla="*/ 11236518 w 12191984"/>
              <a:gd name="connsiteY3571" fmla="*/ 5832076 h 6857991"/>
              <a:gd name="connsiteX3572" fmla="*/ 11241206 w 12191984"/>
              <a:gd name="connsiteY3572" fmla="*/ 5828321 h 6857991"/>
              <a:gd name="connsiteX3573" fmla="*/ 11247770 w 12191984"/>
              <a:gd name="connsiteY3573" fmla="*/ 5827383 h 6857991"/>
              <a:gd name="connsiteX3574" fmla="*/ 11252458 w 12191984"/>
              <a:gd name="connsiteY3574" fmla="*/ 5828321 h 6857991"/>
              <a:gd name="connsiteX3575" fmla="*/ 11256209 w 12191984"/>
              <a:gd name="connsiteY3575" fmla="*/ 5829260 h 6857991"/>
              <a:gd name="connsiteX3576" fmla="*/ 11259022 w 12191984"/>
              <a:gd name="connsiteY3576" fmla="*/ 5830199 h 6857991"/>
              <a:gd name="connsiteX3577" fmla="*/ 11260898 w 12191984"/>
              <a:gd name="connsiteY3577" fmla="*/ 5831137 h 6857991"/>
              <a:gd name="connsiteX3578" fmla="*/ 11261835 w 12191984"/>
              <a:gd name="connsiteY3578" fmla="*/ 5831137 h 6857991"/>
              <a:gd name="connsiteX3579" fmla="*/ 11262773 w 12191984"/>
              <a:gd name="connsiteY3579" fmla="*/ 5830199 h 6857991"/>
              <a:gd name="connsiteX3580" fmla="*/ 11263711 w 12191984"/>
              <a:gd name="connsiteY3580" fmla="*/ 5828321 h 6857991"/>
              <a:gd name="connsiteX3581" fmla="*/ 11263711 w 12191984"/>
              <a:gd name="connsiteY3581" fmla="*/ 5825505 h 6857991"/>
              <a:gd name="connsiteX3582" fmla="*/ 11262773 w 12191984"/>
              <a:gd name="connsiteY3582" fmla="*/ 5822689 h 6857991"/>
              <a:gd name="connsiteX3583" fmla="*/ 11261835 w 12191984"/>
              <a:gd name="connsiteY3583" fmla="*/ 5819874 h 6857991"/>
              <a:gd name="connsiteX3584" fmla="*/ 11260898 w 12191984"/>
              <a:gd name="connsiteY3584" fmla="*/ 5817996 h 6857991"/>
              <a:gd name="connsiteX3585" fmla="*/ 11258085 w 12191984"/>
              <a:gd name="connsiteY3585" fmla="*/ 5816119 h 6857991"/>
              <a:gd name="connsiteX3586" fmla="*/ 11252458 w 12191984"/>
              <a:gd name="connsiteY3586" fmla="*/ 5814242 h 6857991"/>
              <a:gd name="connsiteX3587" fmla="*/ 11244957 w 12191984"/>
              <a:gd name="connsiteY3587" fmla="*/ 5813303 h 6857991"/>
              <a:gd name="connsiteX3588" fmla="*/ 11388420 w 12191984"/>
              <a:gd name="connsiteY3588" fmla="*/ 5812365 h 6857991"/>
              <a:gd name="connsiteX3589" fmla="*/ 11379043 w 12191984"/>
              <a:gd name="connsiteY3589" fmla="*/ 5813304 h 6857991"/>
              <a:gd name="connsiteX3590" fmla="*/ 11372480 w 12191984"/>
              <a:gd name="connsiteY3590" fmla="*/ 5817058 h 6857991"/>
              <a:gd name="connsiteX3591" fmla="*/ 11368729 w 12191984"/>
              <a:gd name="connsiteY3591" fmla="*/ 5823629 h 6857991"/>
              <a:gd name="connsiteX3592" fmla="*/ 11367791 w 12191984"/>
              <a:gd name="connsiteY3592" fmla="*/ 5831138 h 6857991"/>
              <a:gd name="connsiteX3593" fmla="*/ 11368729 w 12191984"/>
              <a:gd name="connsiteY3593" fmla="*/ 5838647 h 6857991"/>
              <a:gd name="connsiteX3594" fmla="*/ 11372480 w 12191984"/>
              <a:gd name="connsiteY3594" fmla="*/ 5844279 h 6857991"/>
              <a:gd name="connsiteX3595" fmla="*/ 11379043 w 12191984"/>
              <a:gd name="connsiteY3595" fmla="*/ 5848034 h 6857991"/>
              <a:gd name="connsiteX3596" fmla="*/ 11388420 w 12191984"/>
              <a:gd name="connsiteY3596" fmla="*/ 5848972 h 6857991"/>
              <a:gd name="connsiteX3597" fmla="*/ 11396859 w 12191984"/>
              <a:gd name="connsiteY3597" fmla="*/ 5847095 h 6857991"/>
              <a:gd name="connsiteX3598" fmla="*/ 11403423 w 12191984"/>
              <a:gd name="connsiteY3598" fmla="*/ 5843340 h 6857991"/>
              <a:gd name="connsiteX3599" fmla="*/ 11408111 w 12191984"/>
              <a:gd name="connsiteY3599" fmla="*/ 5836770 h 6857991"/>
              <a:gd name="connsiteX3600" fmla="*/ 11409986 w 12191984"/>
              <a:gd name="connsiteY3600" fmla="*/ 5829261 h 6857991"/>
              <a:gd name="connsiteX3601" fmla="*/ 11403423 w 12191984"/>
              <a:gd name="connsiteY3601" fmla="*/ 5817058 h 6857991"/>
              <a:gd name="connsiteX3602" fmla="*/ 11388420 w 12191984"/>
              <a:gd name="connsiteY3602" fmla="*/ 5812365 h 6857991"/>
              <a:gd name="connsiteX3603" fmla="*/ 1987516 w 12191984"/>
              <a:gd name="connsiteY3603" fmla="*/ 1190142 h 6857991"/>
              <a:gd name="connsiteX3604" fmla="*/ 2038218 w 12191984"/>
              <a:gd name="connsiteY3604" fmla="*/ 1231379 h 6857991"/>
              <a:gd name="connsiteX3605" fmla="*/ 1933926 w 12191984"/>
              <a:gd name="connsiteY3605" fmla="*/ 1231379 h 6857991"/>
              <a:gd name="connsiteX3606" fmla="*/ 1987516 w 12191984"/>
              <a:gd name="connsiteY3606" fmla="*/ 1190142 h 6857991"/>
              <a:gd name="connsiteX3607" fmla="*/ 1790475 w 12191984"/>
              <a:gd name="connsiteY3607" fmla="*/ 1148494 h 6857991"/>
              <a:gd name="connsiteX3608" fmla="*/ 1790475 w 12191984"/>
              <a:gd name="connsiteY3608" fmla="*/ 1329108 h 6857991"/>
              <a:gd name="connsiteX3609" fmla="*/ 1813559 w 12191984"/>
              <a:gd name="connsiteY3609" fmla="*/ 1352201 h 6857991"/>
              <a:gd name="connsiteX3610" fmla="*/ 1842827 w 12191984"/>
              <a:gd name="connsiteY3610" fmla="*/ 1352201 h 6857991"/>
              <a:gd name="connsiteX3611" fmla="*/ 1842827 w 12191984"/>
              <a:gd name="connsiteY3611" fmla="*/ 1148494 h 6857991"/>
              <a:gd name="connsiteX3612" fmla="*/ 1527889 w 12191984"/>
              <a:gd name="connsiteY3612" fmla="*/ 1148494 h 6857991"/>
              <a:gd name="connsiteX3613" fmla="*/ 1527889 w 12191984"/>
              <a:gd name="connsiteY3613" fmla="*/ 1329108 h 6857991"/>
              <a:gd name="connsiteX3614" fmla="*/ 1550973 w 12191984"/>
              <a:gd name="connsiteY3614" fmla="*/ 1352201 h 6857991"/>
              <a:gd name="connsiteX3615" fmla="*/ 1580241 w 12191984"/>
              <a:gd name="connsiteY3615" fmla="*/ 1352201 h 6857991"/>
              <a:gd name="connsiteX3616" fmla="*/ 1580241 w 12191984"/>
              <a:gd name="connsiteY3616" fmla="*/ 1148494 h 6857991"/>
              <a:gd name="connsiteX3617" fmla="*/ 1987516 w 12191984"/>
              <a:gd name="connsiteY3617" fmla="*/ 1143545 h 6857991"/>
              <a:gd name="connsiteX3618" fmla="*/ 1879925 w 12191984"/>
              <a:gd name="connsiteY3618" fmla="*/ 1251171 h 6857991"/>
              <a:gd name="connsiteX3619" fmla="*/ 1991637 w 12191984"/>
              <a:gd name="connsiteY3619" fmla="*/ 1358799 h 6857991"/>
              <a:gd name="connsiteX3620" fmla="*/ 2080678 w 12191984"/>
              <a:gd name="connsiteY3620" fmla="*/ 1315087 h 6857991"/>
              <a:gd name="connsiteX3621" fmla="*/ 2053059 w 12191984"/>
              <a:gd name="connsiteY3621" fmla="*/ 1299005 h 6857991"/>
              <a:gd name="connsiteX3622" fmla="*/ 2028325 w 12191984"/>
              <a:gd name="connsiteY3622" fmla="*/ 1299830 h 6857991"/>
              <a:gd name="connsiteX3623" fmla="*/ 1992462 w 12191984"/>
              <a:gd name="connsiteY3623" fmla="*/ 1310551 h 6857991"/>
              <a:gd name="connsiteX3624" fmla="*/ 1934751 w 12191984"/>
              <a:gd name="connsiteY3624" fmla="*/ 1272613 h 6857991"/>
              <a:gd name="connsiteX3625" fmla="*/ 2088510 w 12191984"/>
              <a:gd name="connsiteY3625" fmla="*/ 1272613 h 6857991"/>
              <a:gd name="connsiteX3626" fmla="*/ 2090572 w 12191984"/>
              <a:gd name="connsiteY3626" fmla="*/ 1251171 h 6857991"/>
              <a:gd name="connsiteX3627" fmla="*/ 1987516 w 12191984"/>
              <a:gd name="connsiteY3627" fmla="*/ 1143545 h 6857991"/>
              <a:gd name="connsiteX3628" fmla="*/ 2195281 w 12191984"/>
              <a:gd name="connsiteY3628" fmla="*/ 1142308 h 6857991"/>
              <a:gd name="connsiteX3629" fmla="*/ 2117782 w 12191984"/>
              <a:gd name="connsiteY3629" fmla="*/ 1207050 h 6857991"/>
              <a:gd name="connsiteX3630" fmla="*/ 2222899 w 12191984"/>
              <a:gd name="connsiteY3630" fmla="*/ 1292407 h 6857991"/>
              <a:gd name="connsiteX3631" fmla="*/ 2194868 w 12191984"/>
              <a:gd name="connsiteY3631" fmla="*/ 1310139 h 6857991"/>
              <a:gd name="connsiteX3632" fmla="*/ 2163952 w 12191984"/>
              <a:gd name="connsiteY3632" fmla="*/ 1298593 h 6857991"/>
              <a:gd name="connsiteX3633" fmla="*/ 2135920 w 12191984"/>
              <a:gd name="connsiteY3633" fmla="*/ 1294057 h 6857991"/>
              <a:gd name="connsiteX3634" fmla="*/ 2109123 w 12191984"/>
              <a:gd name="connsiteY3634" fmla="*/ 1309314 h 6857991"/>
              <a:gd name="connsiteX3635" fmla="*/ 2194868 w 12191984"/>
              <a:gd name="connsiteY3635" fmla="*/ 1357974 h 6857991"/>
              <a:gd name="connsiteX3636" fmla="*/ 2276901 w 12191984"/>
              <a:gd name="connsiteY3636" fmla="*/ 1292819 h 6857991"/>
              <a:gd name="connsiteX3637" fmla="*/ 2171784 w 12191984"/>
              <a:gd name="connsiteY3637" fmla="*/ 1206225 h 6857991"/>
              <a:gd name="connsiteX3638" fmla="*/ 2195281 w 12191984"/>
              <a:gd name="connsiteY3638" fmla="*/ 1189317 h 6857991"/>
              <a:gd name="connsiteX3639" fmla="*/ 2218777 w 12191984"/>
              <a:gd name="connsiteY3639" fmla="*/ 1197565 h 6857991"/>
              <a:gd name="connsiteX3640" fmla="*/ 2245159 w 12191984"/>
              <a:gd name="connsiteY3640" fmla="*/ 1200451 h 6857991"/>
              <a:gd name="connsiteX3641" fmla="*/ 2272778 w 12191984"/>
              <a:gd name="connsiteY3641" fmla="*/ 1185606 h 6857991"/>
              <a:gd name="connsiteX3642" fmla="*/ 2195281 w 12191984"/>
              <a:gd name="connsiteY3642" fmla="*/ 1142308 h 6857991"/>
              <a:gd name="connsiteX3643" fmla="*/ 1650731 w 12191984"/>
              <a:gd name="connsiteY3643" fmla="*/ 1091999 h 6857991"/>
              <a:gd name="connsiteX3644" fmla="*/ 1650731 w 12191984"/>
              <a:gd name="connsiteY3644" fmla="*/ 1148906 h 6857991"/>
              <a:gd name="connsiteX3645" fmla="*/ 1615280 w 12191984"/>
              <a:gd name="connsiteY3645" fmla="*/ 1148906 h 6857991"/>
              <a:gd name="connsiteX3646" fmla="*/ 1615280 w 12191984"/>
              <a:gd name="connsiteY3646" fmla="*/ 1176122 h 6857991"/>
              <a:gd name="connsiteX3647" fmla="*/ 1638364 w 12191984"/>
              <a:gd name="connsiteY3647" fmla="*/ 1199216 h 6857991"/>
              <a:gd name="connsiteX3648" fmla="*/ 1650731 w 12191984"/>
              <a:gd name="connsiteY3648" fmla="*/ 1199216 h 6857991"/>
              <a:gd name="connsiteX3649" fmla="*/ 1650731 w 12191984"/>
              <a:gd name="connsiteY3649" fmla="*/ 1284161 h 6857991"/>
              <a:gd name="connsiteX3650" fmla="*/ 1749252 w 12191984"/>
              <a:gd name="connsiteY3650" fmla="*/ 1352614 h 6857991"/>
              <a:gd name="connsiteX3651" fmla="*/ 1749252 w 12191984"/>
              <a:gd name="connsiteY3651" fmla="*/ 1304779 h 6857991"/>
              <a:gd name="connsiteX3652" fmla="*/ 1703083 w 12191984"/>
              <a:gd name="connsiteY3652" fmla="*/ 1284161 h 6857991"/>
              <a:gd name="connsiteX3653" fmla="*/ 1703083 w 12191984"/>
              <a:gd name="connsiteY3653" fmla="*/ 1199628 h 6857991"/>
              <a:gd name="connsiteX3654" fmla="*/ 1749665 w 12191984"/>
              <a:gd name="connsiteY3654" fmla="*/ 1199628 h 6857991"/>
              <a:gd name="connsiteX3655" fmla="*/ 1749665 w 12191984"/>
              <a:gd name="connsiteY3655" fmla="*/ 1148906 h 6857991"/>
              <a:gd name="connsiteX3656" fmla="*/ 1703496 w 12191984"/>
              <a:gd name="connsiteY3656" fmla="*/ 1148906 h 6857991"/>
              <a:gd name="connsiteX3657" fmla="*/ 1703496 w 12191984"/>
              <a:gd name="connsiteY3657" fmla="*/ 1091999 h 6857991"/>
              <a:gd name="connsiteX3658" fmla="*/ 1372069 w 12191984"/>
              <a:gd name="connsiteY3658" fmla="*/ 1061072 h 6857991"/>
              <a:gd name="connsiteX3659" fmla="*/ 1223669 w 12191984"/>
              <a:gd name="connsiteY3659" fmla="*/ 1209524 h 6857991"/>
              <a:gd name="connsiteX3660" fmla="*/ 1372069 w 12191984"/>
              <a:gd name="connsiteY3660" fmla="*/ 1357974 h 6857991"/>
              <a:gd name="connsiteX3661" fmla="*/ 1494910 w 12191984"/>
              <a:gd name="connsiteY3661" fmla="*/ 1290758 h 6857991"/>
              <a:gd name="connsiteX3662" fmla="*/ 1464407 w 12191984"/>
              <a:gd name="connsiteY3662" fmla="*/ 1273025 h 6857991"/>
              <a:gd name="connsiteX3663" fmla="*/ 1435551 w 12191984"/>
              <a:gd name="connsiteY3663" fmla="*/ 1277562 h 6857991"/>
              <a:gd name="connsiteX3664" fmla="*/ 1372481 w 12191984"/>
              <a:gd name="connsiteY3664" fmla="*/ 1302716 h 6857991"/>
              <a:gd name="connsiteX3665" fmla="*/ 1279731 w 12191984"/>
              <a:gd name="connsiteY3665" fmla="*/ 1209524 h 6857991"/>
              <a:gd name="connsiteX3666" fmla="*/ 1372481 w 12191984"/>
              <a:gd name="connsiteY3666" fmla="*/ 1115916 h 6857991"/>
              <a:gd name="connsiteX3667" fmla="*/ 1435551 w 12191984"/>
              <a:gd name="connsiteY3667" fmla="*/ 1141483 h 6857991"/>
              <a:gd name="connsiteX3668" fmla="*/ 1464407 w 12191984"/>
              <a:gd name="connsiteY3668" fmla="*/ 1146019 h 6857991"/>
              <a:gd name="connsiteX3669" fmla="*/ 1494910 w 12191984"/>
              <a:gd name="connsiteY3669" fmla="*/ 1128287 h 6857991"/>
              <a:gd name="connsiteX3670" fmla="*/ 1372069 w 12191984"/>
              <a:gd name="connsiteY3670" fmla="*/ 1061072 h 6857991"/>
              <a:gd name="connsiteX3671" fmla="*/ 1553446 w 12191984"/>
              <a:gd name="connsiteY3671" fmla="*/ 1059423 h 6857991"/>
              <a:gd name="connsiteX3672" fmla="*/ 1521293 w 12191984"/>
              <a:gd name="connsiteY3672" fmla="*/ 1092000 h 6857991"/>
              <a:gd name="connsiteX3673" fmla="*/ 1553446 w 12191984"/>
              <a:gd name="connsiteY3673" fmla="*/ 1124164 h 6857991"/>
              <a:gd name="connsiteX3674" fmla="*/ 1586012 w 12191984"/>
              <a:gd name="connsiteY3674" fmla="*/ 1092000 h 6857991"/>
              <a:gd name="connsiteX3675" fmla="*/ 1553446 w 12191984"/>
              <a:gd name="connsiteY3675" fmla="*/ 1059423 h 6857991"/>
              <a:gd name="connsiteX3676" fmla="*/ 1816032 w 12191984"/>
              <a:gd name="connsiteY3676" fmla="*/ 1059422 h 6857991"/>
              <a:gd name="connsiteX3677" fmla="*/ 1783879 w 12191984"/>
              <a:gd name="connsiteY3677" fmla="*/ 1091999 h 6857991"/>
              <a:gd name="connsiteX3678" fmla="*/ 1816032 w 12191984"/>
              <a:gd name="connsiteY3678" fmla="*/ 1124164 h 6857991"/>
              <a:gd name="connsiteX3679" fmla="*/ 1848598 w 12191984"/>
              <a:gd name="connsiteY3679" fmla="*/ 1091999 h 6857991"/>
              <a:gd name="connsiteX3680" fmla="*/ 1816032 w 12191984"/>
              <a:gd name="connsiteY3680" fmla="*/ 1059422 h 6857991"/>
              <a:gd name="connsiteX3681" fmla="*/ 714883 w 12191984"/>
              <a:gd name="connsiteY3681" fmla="*/ 1035813 h 6857991"/>
              <a:gd name="connsiteX3682" fmla="*/ 693138 w 12191984"/>
              <a:gd name="connsiteY3682" fmla="*/ 1040452 h 6857991"/>
              <a:gd name="connsiteX3683" fmla="*/ 678298 w 12191984"/>
              <a:gd name="connsiteY3683" fmla="*/ 1050763 h 6857991"/>
              <a:gd name="connsiteX3684" fmla="*/ 874516 w 12191984"/>
              <a:gd name="connsiteY3684" fmla="*/ 1347665 h 6857991"/>
              <a:gd name="connsiteX3685" fmla="*/ 893890 w 12191984"/>
              <a:gd name="connsiteY3685" fmla="*/ 1357974 h 6857991"/>
              <a:gd name="connsiteX3686" fmla="*/ 913265 w 12191984"/>
              <a:gd name="connsiteY3686" fmla="*/ 1347252 h 6857991"/>
              <a:gd name="connsiteX3687" fmla="*/ 1110307 w 12191984"/>
              <a:gd name="connsiteY3687" fmla="*/ 1050763 h 6857991"/>
              <a:gd name="connsiteX3688" fmla="*/ 1095467 w 12191984"/>
              <a:gd name="connsiteY3688" fmla="*/ 1040452 h 6857991"/>
              <a:gd name="connsiteX3689" fmla="*/ 1055069 w 12191984"/>
              <a:gd name="connsiteY3689" fmla="*/ 1047874 h 6857991"/>
              <a:gd name="connsiteX3690" fmla="*/ 893890 w 12191984"/>
              <a:gd name="connsiteY3690" fmla="*/ 1292407 h 6857991"/>
              <a:gd name="connsiteX3691" fmla="*/ 733536 w 12191984"/>
              <a:gd name="connsiteY3691" fmla="*/ 1047874 h 6857991"/>
              <a:gd name="connsiteX3692" fmla="*/ 714883 w 12191984"/>
              <a:gd name="connsiteY3692" fmla="*/ 1035813 h 6857991"/>
              <a:gd name="connsiteX3693" fmla="*/ 1722459 w 12191984"/>
              <a:gd name="connsiteY3693" fmla="*/ 842518 h 6857991"/>
              <a:gd name="connsiteX3694" fmla="*/ 1778933 w 12191984"/>
              <a:gd name="connsiteY3694" fmla="*/ 899837 h 6857991"/>
              <a:gd name="connsiteX3695" fmla="*/ 1722459 w 12191984"/>
              <a:gd name="connsiteY3695" fmla="*/ 957156 h 6857991"/>
              <a:gd name="connsiteX3696" fmla="*/ 1666396 w 12191984"/>
              <a:gd name="connsiteY3696" fmla="*/ 899837 h 6857991"/>
              <a:gd name="connsiteX3697" fmla="*/ 1722459 w 12191984"/>
              <a:gd name="connsiteY3697" fmla="*/ 842518 h 6857991"/>
              <a:gd name="connsiteX3698" fmla="*/ 1992050 w 12191984"/>
              <a:gd name="connsiteY3698" fmla="*/ 842518 h 6857991"/>
              <a:gd name="connsiteX3699" fmla="*/ 2048526 w 12191984"/>
              <a:gd name="connsiteY3699" fmla="*/ 899837 h 6857991"/>
              <a:gd name="connsiteX3700" fmla="*/ 1992050 w 12191984"/>
              <a:gd name="connsiteY3700" fmla="*/ 957156 h 6857991"/>
              <a:gd name="connsiteX3701" fmla="*/ 1935989 w 12191984"/>
              <a:gd name="connsiteY3701" fmla="*/ 899837 h 6857991"/>
              <a:gd name="connsiteX3702" fmla="*/ 1992050 w 12191984"/>
              <a:gd name="connsiteY3702" fmla="*/ 842518 h 6857991"/>
              <a:gd name="connsiteX3703" fmla="*/ 2339559 w 12191984"/>
              <a:gd name="connsiteY3703" fmla="*/ 839220 h 6857991"/>
              <a:gd name="connsiteX3704" fmla="*/ 2390261 w 12191984"/>
              <a:gd name="connsiteY3704" fmla="*/ 880457 h 6857991"/>
              <a:gd name="connsiteX3705" fmla="*/ 2285970 w 12191984"/>
              <a:gd name="connsiteY3705" fmla="*/ 880457 h 6857991"/>
              <a:gd name="connsiteX3706" fmla="*/ 2339559 w 12191984"/>
              <a:gd name="connsiteY3706" fmla="*/ 839220 h 6857991"/>
              <a:gd name="connsiteX3707" fmla="*/ 1516760 w 12191984"/>
              <a:gd name="connsiteY3707" fmla="*/ 797983 h 6857991"/>
              <a:gd name="connsiteX3708" fmla="*/ 1516760 w 12191984"/>
              <a:gd name="connsiteY3708" fmla="*/ 978598 h 6857991"/>
              <a:gd name="connsiteX3709" fmla="*/ 1539844 w 12191984"/>
              <a:gd name="connsiteY3709" fmla="*/ 1001691 h 6857991"/>
              <a:gd name="connsiteX3710" fmla="*/ 1569112 w 12191984"/>
              <a:gd name="connsiteY3710" fmla="*/ 1001691 h 6857991"/>
              <a:gd name="connsiteX3711" fmla="*/ 1569112 w 12191984"/>
              <a:gd name="connsiteY3711" fmla="*/ 797983 h 6857991"/>
              <a:gd name="connsiteX3712" fmla="*/ 2339559 w 12191984"/>
              <a:gd name="connsiteY3712" fmla="*/ 792623 h 6857991"/>
              <a:gd name="connsiteX3713" fmla="*/ 2231969 w 12191984"/>
              <a:gd name="connsiteY3713" fmla="*/ 900250 h 6857991"/>
              <a:gd name="connsiteX3714" fmla="*/ 2343681 w 12191984"/>
              <a:gd name="connsiteY3714" fmla="*/ 1007876 h 6857991"/>
              <a:gd name="connsiteX3715" fmla="*/ 2432720 w 12191984"/>
              <a:gd name="connsiteY3715" fmla="*/ 964166 h 6857991"/>
              <a:gd name="connsiteX3716" fmla="*/ 2405101 w 12191984"/>
              <a:gd name="connsiteY3716" fmla="*/ 948083 h 6857991"/>
              <a:gd name="connsiteX3717" fmla="*/ 2380368 w 12191984"/>
              <a:gd name="connsiteY3717" fmla="*/ 948908 h 6857991"/>
              <a:gd name="connsiteX3718" fmla="*/ 2344506 w 12191984"/>
              <a:gd name="connsiteY3718" fmla="*/ 959630 h 6857991"/>
              <a:gd name="connsiteX3719" fmla="*/ 2286795 w 12191984"/>
              <a:gd name="connsiteY3719" fmla="*/ 921693 h 6857991"/>
              <a:gd name="connsiteX3720" fmla="*/ 2440553 w 12191984"/>
              <a:gd name="connsiteY3720" fmla="*/ 921693 h 6857991"/>
              <a:gd name="connsiteX3721" fmla="*/ 2442614 w 12191984"/>
              <a:gd name="connsiteY3721" fmla="*/ 900250 h 6857991"/>
              <a:gd name="connsiteX3722" fmla="*/ 2339559 w 12191984"/>
              <a:gd name="connsiteY3722" fmla="*/ 792623 h 6857991"/>
              <a:gd name="connsiteX3723" fmla="*/ 1712565 w 12191984"/>
              <a:gd name="connsiteY3723" fmla="*/ 792210 h 6857991"/>
              <a:gd name="connsiteX3724" fmla="*/ 1613632 w 12191984"/>
              <a:gd name="connsiteY3724" fmla="*/ 899837 h 6857991"/>
              <a:gd name="connsiteX3725" fmla="*/ 1712565 w 12191984"/>
              <a:gd name="connsiteY3725" fmla="*/ 1007464 h 6857991"/>
              <a:gd name="connsiteX3726" fmla="*/ 1778933 w 12191984"/>
              <a:gd name="connsiteY3726" fmla="*/ 977774 h 6857991"/>
              <a:gd name="connsiteX3727" fmla="*/ 1778933 w 12191984"/>
              <a:gd name="connsiteY3727" fmla="*/ 978599 h 6857991"/>
              <a:gd name="connsiteX3728" fmla="*/ 1802018 w 12191984"/>
              <a:gd name="connsiteY3728" fmla="*/ 1001691 h 6857991"/>
              <a:gd name="connsiteX3729" fmla="*/ 1831285 w 12191984"/>
              <a:gd name="connsiteY3729" fmla="*/ 1001691 h 6857991"/>
              <a:gd name="connsiteX3730" fmla="*/ 1831285 w 12191984"/>
              <a:gd name="connsiteY3730" fmla="*/ 797983 h 6857991"/>
              <a:gd name="connsiteX3731" fmla="*/ 1778933 w 12191984"/>
              <a:gd name="connsiteY3731" fmla="*/ 797983 h 6857991"/>
              <a:gd name="connsiteX3732" fmla="*/ 1778933 w 12191984"/>
              <a:gd name="connsiteY3732" fmla="*/ 821900 h 6857991"/>
              <a:gd name="connsiteX3733" fmla="*/ 1712565 w 12191984"/>
              <a:gd name="connsiteY3733" fmla="*/ 792210 h 6857991"/>
              <a:gd name="connsiteX3734" fmla="*/ 894303 w 12191984"/>
              <a:gd name="connsiteY3734" fmla="*/ 792209 h 6857991"/>
              <a:gd name="connsiteX3735" fmla="*/ 782178 w 12191984"/>
              <a:gd name="connsiteY3735" fmla="*/ 904372 h 6857991"/>
              <a:gd name="connsiteX3736" fmla="*/ 894303 w 12191984"/>
              <a:gd name="connsiteY3736" fmla="*/ 1016535 h 6857991"/>
              <a:gd name="connsiteX3737" fmla="*/ 1006427 w 12191984"/>
              <a:gd name="connsiteY3737" fmla="*/ 904372 h 6857991"/>
              <a:gd name="connsiteX3738" fmla="*/ 894303 w 12191984"/>
              <a:gd name="connsiteY3738" fmla="*/ 792209 h 6857991"/>
              <a:gd name="connsiteX3739" fmla="*/ 1228205 w 12191984"/>
              <a:gd name="connsiteY3739" fmla="*/ 716335 h 6857991"/>
              <a:gd name="connsiteX3740" fmla="*/ 1324665 w 12191984"/>
              <a:gd name="connsiteY3740" fmla="*/ 1001691 h 6857991"/>
              <a:gd name="connsiteX3741" fmla="*/ 1394331 w 12191984"/>
              <a:gd name="connsiteY3741" fmla="*/ 1001691 h 6857991"/>
              <a:gd name="connsiteX3742" fmla="*/ 1490377 w 12191984"/>
              <a:gd name="connsiteY3742" fmla="*/ 716335 h 6857991"/>
              <a:gd name="connsiteX3743" fmla="*/ 1445858 w 12191984"/>
              <a:gd name="connsiteY3743" fmla="*/ 716335 h 6857991"/>
              <a:gd name="connsiteX3744" fmla="*/ 1423597 w 12191984"/>
              <a:gd name="connsiteY3744" fmla="*/ 732417 h 6857991"/>
              <a:gd name="connsiteX3745" fmla="*/ 1359292 w 12191984"/>
              <a:gd name="connsiteY3745" fmla="*/ 935713 h 6857991"/>
              <a:gd name="connsiteX3746" fmla="*/ 1294573 w 12191984"/>
              <a:gd name="connsiteY3746" fmla="*/ 732417 h 6857991"/>
              <a:gd name="connsiteX3747" fmla="*/ 1272313 w 12191984"/>
              <a:gd name="connsiteY3747" fmla="*/ 716335 h 6857991"/>
              <a:gd name="connsiteX3748" fmla="*/ 1883636 w 12191984"/>
              <a:gd name="connsiteY3748" fmla="*/ 716335 h 6857991"/>
              <a:gd name="connsiteX3749" fmla="*/ 1883636 w 12191984"/>
              <a:gd name="connsiteY3749" fmla="*/ 978599 h 6857991"/>
              <a:gd name="connsiteX3750" fmla="*/ 1906720 w 12191984"/>
              <a:gd name="connsiteY3750" fmla="*/ 1001691 h 6857991"/>
              <a:gd name="connsiteX3751" fmla="*/ 1935989 w 12191984"/>
              <a:gd name="connsiteY3751" fmla="*/ 1001691 h 6857991"/>
              <a:gd name="connsiteX3752" fmla="*/ 1935989 w 12191984"/>
              <a:gd name="connsiteY3752" fmla="*/ 977774 h 6857991"/>
              <a:gd name="connsiteX3753" fmla="*/ 2001944 w 12191984"/>
              <a:gd name="connsiteY3753" fmla="*/ 1007464 h 6857991"/>
              <a:gd name="connsiteX3754" fmla="*/ 2101293 w 12191984"/>
              <a:gd name="connsiteY3754" fmla="*/ 899837 h 6857991"/>
              <a:gd name="connsiteX3755" fmla="*/ 2002356 w 12191984"/>
              <a:gd name="connsiteY3755" fmla="*/ 792210 h 6857991"/>
              <a:gd name="connsiteX3756" fmla="*/ 1936401 w 12191984"/>
              <a:gd name="connsiteY3756" fmla="*/ 821900 h 6857991"/>
              <a:gd name="connsiteX3757" fmla="*/ 1936401 w 12191984"/>
              <a:gd name="connsiteY3757" fmla="*/ 716335 h 6857991"/>
              <a:gd name="connsiteX3758" fmla="*/ 1542317 w 12191984"/>
              <a:gd name="connsiteY3758" fmla="*/ 708500 h 6857991"/>
              <a:gd name="connsiteX3759" fmla="*/ 1510164 w 12191984"/>
              <a:gd name="connsiteY3759" fmla="*/ 741077 h 6857991"/>
              <a:gd name="connsiteX3760" fmla="*/ 1542317 w 12191984"/>
              <a:gd name="connsiteY3760" fmla="*/ 773241 h 6857991"/>
              <a:gd name="connsiteX3761" fmla="*/ 1574883 w 12191984"/>
              <a:gd name="connsiteY3761" fmla="*/ 741077 h 6857991"/>
              <a:gd name="connsiteX3762" fmla="*/ 1542317 w 12191984"/>
              <a:gd name="connsiteY3762" fmla="*/ 708500 h 6857991"/>
              <a:gd name="connsiteX3763" fmla="*/ 2138395 w 12191984"/>
              <a:gd name="connsiteY3763" fmla="*/ 703964 h 6857991"/>
              <a:gd name="connsiteX3764" fmla="*/ 2138395 w 12191984"/>
              <a:gd name="connsiteY3764" fmla="*/ 978598 h 6857991"/>
              <a:gd name="connsiteX3765" fmla="*/ 2161480 w 12191984"/>
              <a:gd name="connsiteY3765" fmla="*/ 1001691 h 6857991"/>
              <a:gd name="connsiteX3766" fmla="*/ 2190748 w 12191984"/>
              <a:gd name="connsiteY3766" fmla="*/ 1001691 h 6857991"/>
              <a:gd name="connsiteX3767" fmla="*/ 2190748 w 12191984"/>
              <a:gd name="connsiteY3767" fmla="*/ 703964 h 6857991"/>
              <a:gd name="connsiteX3768" fmla="*/ 884821 w 12191984"/>
              <a:gd name="connsiteY3768" fmla="*/ 651181 h 6857991"/>
              <a:gd name="connsiteX3769" fmla="*/ 637487 w 12191984"/>
              <a:gd name="connsiteY3769" fmla="*/ 916331 h 6857991"/>
              <a:gd name="connsiteX3770" fmla="*/ 656450 w 12191984"/>
              <a:gd name="connsiteY3770" fmla="*/ 1007051 h 6857991"/>
              <a:gd name="connsiteX3771" fmla="*/ 674587 w 12191984"/>
              <a:gd name="connsiteY3771" fmla="*/ 1000041 h 6857991"/>
              <a:gd name="connsiteX3772" fmla="*/ 691489 w 12191984"/>
              <a:gd name="connsiteY3772" fmla="*/ 965402 h 6857991"/>
              <a:gd name="connsiteX3773" fmla="*/ 684069 w 12191984"/>
              <a:gd name="connsiteY3773" fmla="*/ 909733 h 6857991"/>
              <a:gd name="connsiteX3774" fmla="*/ 909554 w 12191984"/>
              <a:gd name="connsiteY3774" fmla="*/ 698603 h 6857991"/>
              <a:gd name="connsiteX3775" fmla="*/ 1107009 w 12191984"/>
              <a:gd name="connsiteY3775" fmla="*/ 912620 h 6857991"/>
              <a:gd name="connsiteX3776" fmla="*/ 1099589 w 12191984"/>
              <a:gd name="connsiteY3776" fmla="*/ 965402 h 6857991"/>
              <a:gd name="connsiteX3777" fmla="*/ 1116490 w 12191984"/>
              <a:gd name="connsiteY3777" fmla="*/ 1000041 h 6857991"/>
              <a:gd name="connsiteX3778" fmla="*/ 1135040 w 12191984"/>
              <a:gd name="connsiteY3778" fmla="*/ 1007463 h 6857991"/>
              <a:gd name="connsiteX3779" fmla="*/ 1154414 w 12191984"/>
              <a:gd name="connsiteY3779" fmla="*/ 909733 h 6857991"/>
              <a:gd name="connsiteX3780" fmla="*/ 884821 w 12191984"/>
              <a:gd name="connsiteY3780" fmla="*/ 651181 h 6857991"/>
              <a:gd name="connsiteX3781" fmla="*/ 0 w 12191984"/>
              <a:gd name="connsiteY3781" fmla="*/ 0 h 6857991"/>
              <a:gd name="connsiteX3782" fmla="*/ 12191984 w 12191984"/>
              <a:gd name="connsiteY3782" fmla="*/ 0 h 6857991"/>
              <a:gd name="connsiteX3783" fmla="*/ 12191984 w 12191984"/>
              <a:gd name="connsiteY3783" fmla="*/ 6857991 h 6857991"/>
              <a:gd name="connsiteX3784" fmla="*/ 0 w 12191984"/>
              <a:gd name="connsiteY3784" fmla="*/ 6857991 h 685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</a:cxnLst>
            <a:rect l="l" t="t" r="r" b="b"/>
            <a:pathLst>
              <a:path w="12191984" h="6857991">
                <a:moveTo>
                  <a:pt x="9140837" y="6214106"/>
                </a:moveTo>
                <a:lnTo>
                  <a:pt x="9165217" y="6215044"/>
                </a:lnTo>
                <a:cubicBezTo>
                  <a:pt x="9170842" y="6215044"/>
                  <a:pt x="9174593" y="6216921"/>
                  <a:pt x="9178344" y="6218799"/>
                </a:cubicBezTo>
                <a:cubicBezTo>
                  <a:pt x="9181157" y="6220676"/>
                  <a:pt x="9183032" y="6224431"/>
                  <a:pt x="9183032" y="6228185"/>
                </a:cubicBezTo>
                <a:cubicBezTo>
                  <a:pt x="9183032" y="6230063"/>
                  <a:pt x="9183032" y="6232879"/>
                  <a:pt x="9181157" y="6235694"/>
                </a:cubicBezTo>
                <a:cubicBezTo>
                  <a:pt x="9180219" y="6237572"/>
                  <a:pt x="9178344" y="6240388"/>
                  <a:pt x="9176468" y="6241326"/>
                </a:cubicBezTo>
                <a:cubicBezTo>
                  <a:pt x="9174593" y="6242265"/>
                  <a:pt x="9171780" y="6244142"/>
                  <a:pt x="9168029" y="6245081"/>
                </a:cubicBezTo>
                <a:cubicBezTo>
                  <a:pt x="9164279" y="6246020"/>
                  <a:pt x="9160528" y="6246958"/>
                  <a:pt x="9154902" y="6246958"/>
                </a:cubicBezTo>
                <a:cubicBezTo>
                  <a:pt x="9146463" y="6246958"/>
                  <a:pt x="9139900" y="6246020"/>
                  <a:pt x="9135211" y="6243204"/>
                </a:cubicBezTo>
                <a:cubicBezTo>
                  <a:pt x="9130523" y="6241326"/>
                  <a:pt x="9128647" y="6237572"/>
                  <a:pt x="9128647" y="6232879"/>
                </a:cubicBezTo>
                <a:cubicBezTo>
                  <a:pt x="9128647" y="6231001"/>
                  <a:pt x="9129585" y="6229124"/>
                  <a:pt x="9129585" y="6228185"/>
                </a:cubicBezTo>
                <a:cubicBezTo>
                  <a:pt x="9129585" y="6226308"/>
                  <a:pt x="9130523" y="6225369"/>
                  <a:pt x="9131461" y="6223492"/>
                </a:cubicBezTo>
                <a:cubicBezTo>
                  <a:pt x="9132398" y="6221615"/>
                  <a:pt x="9133336" y="6220676"/>
                  <a:pt x="9135211" y="6218799"/>
                </a:cubicBezTo>
                <a:cubicBezTo>
                  <a:pt x="9137087" y="6217860"/>
                  <a:pt x="9138962" y="6215983"/>
                  <a:pt x="9140837" y="6214106"/>
                </a:cubicBezTo>
                <a:close/>
                <a:moveTo>
                  <a:pt x="8443214" y="6214106"/>
                </a:moveTo>
                <a:lnTo>
                  <a:pt x="8467593" y="6215044"/>
                </a:lnTo>
                <a:cubicBezTo>
                  <a:pt x="8473219" y="6215044"/>
                  <a:pt x="8476969" y="6216921"/>
                  <a:pt x="8480720" y="6218799"/>
                </a:cubicBezTo>
                <a:cubicBezTo>
                  <a:pt x="8483533" y="6220676"/>
                  <a:pt x="8485408" y="6224431"/>
                  <a:pt x="8485408" y="6228185"/>
                </a:cubicBezTo>
                <a:cubicBezTo>
                  <a:pt x="8485408" y="6230063"/>
                  <a:pt x="8484471" y="6233817"/>
                  <a:pt x="8483533" y="6235694"/>
                </a:cubicBezTo>
                <a:cubicBezTo>
                  <a:pt x="8482595" y="6237572"/>
                  <a:pt x="8480720" y="6239449"/>
                  <a:pt x="8478845" y="6241326"/>
                </a:cubicBezTo>
                <a:cubicBezTo>
                  <a:pt x="8476969" y="6242265"/>
                  <a:pt x="8474156" y="6244142"/>
                  <a:pt x="8470406" y="6245081"/>
                </a:cubicBezTo>
                <a:cubicBezTo>
                  <a:pt x="8466655" y="6246020"/>
                  <a:pt x="8462904" y="6246958"/>
                  <a:pt x="8457278" y="6246958"/>
                </a:cubicBezTo>
                <a:cubicBezTo>
                  <a:pt x="8448839" y="6246958"/>
                  <a:pt x="8442276" y="6245081"/>
                  <a:pt x="8437587" y="6243204"/>
                </a:cubicBezTo>
                <a:cubicBezTo>
                  <a:pt x="8432899" y="6241326"/>
                  <a:pt x="8431024" y="6237572"/>
                  <a:pt x="8431024" y="6232879"/>
                </a:cubicBezTo>
                <a:cubicBezTo>
                  <a:pt x="8431024" y="6231001"/>
                  <a:pt x="8431961" y="6229124"/>
                  <a:pt x="8431961" y="6228185"/>
                </a:cubicBezTo>
                <a:cubicBezTo>
                  <a:pt x="8431961" y="6226308"/>
                  <a:pt x="8432899" y="6225369"/>
                  <a:pt x="8433837" y="6223492"/>
                </a:cubicBezTo>
                <a:cubicBezTo>
                  <a:pt x="8434774" y="6221615"/>
                  <a:pt x="8435712" y="6220676"/>
                  <a:pt x="8437587" y="6218799"/>
                </a:cubicBezTo>
                <a:cubicBezTo>
                  <a:pt x="8439463" y="6217860"/>
                  <a:pt x="8441338" y="6215983"/>
                  <a:pt x="8443214" y="6214106"/>
                </a:cubicBezTo>
                <a:close/>
                <a:moveTo>
                  <a:pt x="9746569" y="6196271"/>
                </a:moveTo>
                <a:cubicBezTo>
                  <a:pt x="9745631" y="6196271"/>
                  <a:pt x="9744694" y="6196271"/>
                  <a:pt x="9743756" y="6197210"/>
                </a:cubicBezTo>
                <a:cubicBezTo>
                  <a:pt x="9742818" y="6198148"/>
                  <a:pt x="9741881" y="6199087"/>
                  <a:pt x="9741881" y="6200026"/>
                </a:cubicBezTo>
                <a:cubicBezTo>
                  <a:pt x="9740943" y="6200964"/>
                  <a:pt x="9740943" y="6202841"/>
                  <a:pt x="9740943" y="6204719"/>
                </a:cubicBezTo>
                <a:lnTo>
                  <a:pt x="9740943" y="6217860"/>
                </a:lnTo>
                <a:lnTo>
                  <a:pt x="9726878" y="6246958"/>
                </a:lnTo>
                <a:cubicBezTo>
                  <a:pt x="9726878" y="6247897"/>
                  <a:pt x="9726878" y="6248835"/>
                  <a:pt x="9726878" y="6248835"/>
                </a:cubicBezTo>
                <a:cubicBezTo>
                  <a:pt x="9726878" y="6248835"/>
                  <a:pt x="9727816" y="6249774"/>
                  <a:pt x="9727816" y="6249774"/>
                </a:cubicBezTo>
                <a:cubicBezTo>
                  <a:pt x="9728753" y="6250713"/>
                  <a:pt x="9728753" y="6250713"/>
                  <a:pt x="9729691" y="6250713"/>
                </a:cubicBezTo>
                <a:cubicBezTo>
                  <a:pt x="9730629" y="6250713"/>
                  <a:pt x="9731566" y="6250713"/>
                  <a:pt x="9732504" y="6250713"/>
                </a:cubicBezTo>
                <a:cubicBezTo>
                  <a:pt x="9734379" y="6250713"/>
                  <a:pt x="9735317" y="6250713"/>
                  <a:pt x="9736255" y="6250713"/>
                </a:cubicBezTo>
                <a:cubicBezTo>
                  <a:pt x="9736255" y="6249774"/>
                  <a:pt x="9737192" y="6249774"/>
                  <a:pt x="9738130" y="6249774"/>
                </a:cubicBezTo>
                <a:cubicBezTo>
                  <a:pt x="9739068" y="6249774"/>
                  <a:pt x="9740005" y="6248835"/>
                  <a:pt x="9740005" y="6248835"/>
                </a:cubicBezTo>
                <a:cubicBezTo>
                  <a:pt x="9740005" y="6248835"/>
                  <a:pt x="9740943" y="6248835"/>
                  <a:pt x="9740943" y="6247897"/>
                </a:cubicBezTo>
                <a:lnTo>
                  <a:pt x="9755008" y="6226308"/>
                </a:lnTo>
                <a:cubicBezTo>
                  <a:pt x="9755946" y="6224430"/>
                  <a:pt x="9756883" y="6223492"/>
                  <a:pt x="9757821" y="6221614"/>
                </a:cubicBezTo>
                <a:cubicBezTo>
                  <a:pt x="9758759" y="6219737"/>
                  <a:pt x="9758759" y="6218799"/>
                  <a:pt x="9759696" y="6216921"/>
                </a:cubicBezTo>
                <a:cubicBezTo>
                  <a:pt x="9759696" y="6215044"/>
                  <a:pt x="9760634" y="6213167"/>
                  <a:pt x="9760634" y="6211289"/>
                </a:cubicBezTo>
                <a:cubicBezTo>
                  <a:pt x="9760634" y="6209412"/>
                  <a:pt x="9760634" y="6207535"/>
                  <a:pt x="9760634" y="6205657"/>
                </a:cubicBezTo>
                <a:cubicBezTo>
                  <a:pt x="9760634" y="6203780"/>
                  <a:pt x="9760634" y="6202841"/>
                  <a:pt x="9760634" y="6200026"/>
                </a:cubicBezTo>
                <a:cubicBezTo>
                  <a:pt x="9759696" y="6199087"/>
                  <a:pt x="9759696" y="6198148"/>
                  <a:pt x="9758759" y="6197210"/>
                </a:cubicBezTo>
                <a:cubicBezTo>
                  <a:pt x="9757821" y="6197210"/>
                  <a:pt x="9757821" y="6196271"/>
                  <a:pt x="9755946" y="6196271"/>
                </a:cubicBezTo>
                <a:cubicBezTo>
                  <a:pt x="9754070" y="6196271"/>
                  <a:pt x="9753133" y="6196271"/>
                  <a:pt x="9751257" y="6196271"/>
                </a:cubicBezTo>
                <a:cubicBezTo>
                  <a:pt x="9749382" y="6196271"/>
                  <a:pt x="9747506" y="6196271"/>
                  <a:pt x="9746569" y="6196271"/>
                </a:cubicBezTo>
                <a:close/>
                <a:moveTo>
                  <a:pt x="11469997" y="6175621"/>
                </a:moveTo>
                <a:lnTo>
                  <a:pt x="11485000" y="6175621"/>
                </a:lnTo>
                <a:lnTo>
                  <a:pt x="11485938" y="6175621"/>
                </a:lnTo>
                <a:lnTo>
                  <a:pt x="11485938" y="6196271"/>
                </a:lnTo>
                <a:cubicBezTo>
                  <a:pt x="11482187" y="6200965"/>
                  <a:pt x="11478436" y="6203781"/>
                  <a:pt x="11473748" y="6206596"/>
                </a:cubicBezTo>
                <a:cubicBezTo>
                  <a:pt x="11469060" y="6209412"/>
                  <a:pt x="11465309" y="6210351"/>
                  <a:pt x="11460621" y="6210351"/>
                </a:cubicBezTo>
                <a:cubicBezTo>
                  <a:pt x="11454995" y="6210351"/>
                  <a:pt x="11450307" y="6208474"/>
                  <a:pt x="11447493" y="6205658"/>
                </a:cubicBezTo>
                <a:cubicBezTo>
                  <a:pt x="11444680" y="6201903"/>
                  <a:pt x="11442805" y="6198149"/>
                  <a:pt x="11442805" y="6193455"/>
                </a:cubicBezTo>
                <a:cubicBezTo>
                  <a:pt x="11442805" y="6190640"/>
                  <a:pt x="11443743" y="6187824"/>
                  <a:pt x="11444680" y="6185946"/>
                </a:cubicBezTo>
                <a:cubicBezTo>
                  <a:pt x="11445618" y="6184069"/>
                  <a:pt x="11447493" y="6182192"/>
                  <a:pt x="11449369" y="6180314"/>
                </a:cubicBezTo>
                <a:cubicBezTo>
                  <a:pt x="11451244" y="6178437"/>
                  <a:pt x="11454057" y="6177498"/>
                  <a:pt x="11457808" y="6176560"/>
                </a:cubicBezTo>
                <a:cubicBezTo>
                  <a:pt x="11460621" y="6175621"/>
                  <a:pt x="11465309" y="6175621"/>
                  <a:pt x="11469997" y="6175621"/>
                </a:cubicBezTo>
                <a:close/>
                <a:moveTo>
                  <a:pt x="10490137" y="6175621"/>
                </a:moveTo>
                <a:lnTo>
                  <a:pt x="10505140" y="6175621"/>
                </a:lnTo>
                <a:lnTo>
                  <a:pt x="10506078" y="6175621"/>
                </a:lnTo>
                <a:lnTo>
                  <a:pt x="10506078" y="6196271"/>
                </a:lnTo>
                <a:cubicBezTo>
                  <a:pt x="10502327" y="6200965"/>
                  <a:pt x="10498576" y="6203781"/>
                  <a:pt x="10493888" y="6206596"/>
                </a:cubicBezTo>
                <a:cubicBezTo>
                  <a:pt x="10489200" y="6209412"/>
                  <a:pt x="10485449" y="6210351"/>
                  <a:pt x="10480761" y="6210351"/>
                </a:cubicBezTo>
                <a:cubicBezTo>
                  <a:pt x="10475135" y="6210351"/>
                  <a:pt x="10470446" y="6208474"/>
                  <a:pt x="10467633" y="6205658"/>
                </a:cubicBezTo>
                <a:cubicBezTo>
                  <a:pt x="10464820" y="6201903"/>
                  <a:pt x="10462945" y="6198149"/>
                  <a:pt x="10462945" y="6193455"/>
                </a:cubicBezTo>
                <a:cubicBezTo>
                  <a:pt x="10462945" y="6190640"/>
                  <a:pt x="10463883" y="6187824"/>
                  <a:pt x="10464820" y="6185946"/>
                </a:cubicBezTo>
                <a:cubicBezTo>
                  <a:pt x="10465758" y="6184069"/>
                  <a:pt x="10467633" y="6182192"/>
                  <a:pt x="10469509" y="6180314"/>
                </a:cubicBezTo>
                <a:cubicBezTo>
                  <a:pt x="10471384" y="6178437"/>
                  <a:pt x="10474197" y="6177498"/>
                  <a:pt x="10477948" y="6176560"/>
                </a:cubicBezTo>
                <a:cubicBezTo>
                  <a:pt x="10480761" y="6175621"/>
                  <a:pt x="10485449" y="6175621"/>
                  <a:pt x="10490137" y="6175621"/>
                </a:cubicBezTo>
                <a:close/>
                <a:moveTo>
                  <a:pt x="8994561" y="6133382"/>
                </a:moveTo>
                <a:cubicBezTo>
                  <a:pt x="8999250" y="6133382"/>
                  <a:pt x="9003938" y="6135259"/>
                  <a:pt x="9008626" y="6138075"/>
                </a:cubicBezTo>
                <a:cubicBezTo>
                  <a:pt x="9013315" y="6140891"/>
                  <a:pt x="9018003" y="6145584"/>
                  <a:pt x="9022691" y="6151216"/>
                </a:cubicBezTo>
                <a:lnTo>
                  <a:pt x="9021753" y="6151216"/>
                </a:lnTo>
                <a:lnTo>
                  <a:pt x="9021753" y="6188762"/>
                </a:lnTo>
                <a:cubicBezTo>
                  <a:pt x="9018941" y="6191578"/>
                  <a:pt x="9017065" y="6194394"/>
                  <a:pt x="9014252" y="6197210"/>
                </a:cubicBezTo>
                <a:cubicBezTo>
                  <a:pt x="9011439" y="6199087"/>
                  <a:pt x="9008626" y="6201903"/>
                  <a:pt x="9006751" y="6202841"/>
                </a:cubicBezTo>
                <a:cubicBezTo>
                  <a:pt x="9004876" y="6203780"/>
                  <a:pt x="9002062" y="6204719"/>
                  <a:pt x="9000187" y="6205657"/>
                </a:cubicBezTo>
                <a:cubicBezTo>
                  <a:pt x="8998312" y="6206596"/>
                  <a:pt x="8995499" y="6206596"/>
                  <a:pt x="8993623" y="6206596"/>
                </a:cubicBezTo>
                <a:cubicBezTo>
                  <a:pt x="8988935" y="6206596"/>
                  <a:pt x="8985185" y="6205657"/>
                  <a:pt x="8982372" y="6203780"/>
                </a:cubicBezTo>
                <a:cubicBezTo>
                  <a:pt x="8979559" y="6201903"/>
                  <a:pt x="8976746" y="6199087"/>
                  <a:pt x="8974870" y="6195332"/>
                </a:cubicBezTo>
                <a:cubicBezTo>
                  <a:pt x="8972995" y="6191578"/>
                  <a:pt x="8972057" y="6187823"/>
                  <a:pt x="8971120" y="6183130"/>
                </a:cubicBezTo>
                <a:cubicBezTo>
                  <a:pt x="8970182" y="6178437"/>
                  <a:pt x="8970182" y="6173743"/>
                  <a:pt x="8970182" y="6169050"/>
                </a:cubicBezTo>
                <a:cubicBezTo>
                  <a:pt x="8970182" y="6164357"/>
                  <a:pt x="8970182" y="6160602"/>
                  <a:pt x="8971120" y="6155909"/>
                </a:cubicBezTo>
                <a:cubicBezTo>
                  <a:pt x="8972057" y="6152155"/>
                  <a:pt x="8973932" y="6148400"/>
                  <a:pt x="8975808" y="6144645"/>
                </a:cubicBezTo>
                <a:cubicBezTo>
                  <a:pt x="8977683" y="6140891"/>
                  <a:pt x="8980496" y="6138075"/>
                  <a:pt x="8983309" y="6136198"/>
                </a:cubicBezTo>
                <a:cubicBezTo>
                  <a:pt x="8986122" y="6134320"/>
                  <a:pt x="8989873" y="6133382"/>
                  <a:pt x="8994561" y="6133382"/>
                </a:cubicBezTo>
                <a:close/>
                <a:moveTo>
                  <a:pt x="11109933" y="6132443"/>
                </a:moveTo>
                <a:cubicBezTo>
                  <a:pt x="11115560" y="6132443"/>
                  <a:pt x="11120248" y="6133381"/>
                  <a:pt x="11123998" y="6135259"/>
                </a:cubicBezTo>
                <a:cubicBezTo>
                  <a:pt x="11127749" y="6137136"/>
                  <a:pt x="11131500" y="6139952"/>
                  <a:pt x="11133375" y="6143706"/>
                </a:cubicBezTo>
                <a:cubicBezTo>
                  <a:pt x="11135250" y="6147461"/>
                  <a:pt x="11137126" y="6151216"/>
                  <a:pt x="11138063" y="6155909"/>
                </a:cubicBezTo>
                <a:cubicBezTo>
                  <a:pt x="11139001" y="6160602"/>
                  <a:pt x="11139939" y="6166234"/>
                  <a:pt x="11139939" y="6170927"/>
                </a:cubicBezTo>
                <a:cubicBezTo>
                  <a:pt x="11139939" y="6176559"/>
                  <a:pt x="11139939" y="6181252"/>
                  <a:pt x="11138063" y="6185946"/>
                </a:cubicBezTo>
                <a:cubicBezTo>
                  <a:pt x="11136188" y="6190639"/>
                  <a:pt x="11135250" y="6194393"/>
                  <a:pt x="11132437" y="6198148"/>
                </a:cubicBezTo>
                <a:cubicBezTo>
                  <a:pt x="11129625" y="6200964"/>
                  <a:pt x="11126812" y="6203780"/>
                  <a:pt x="11123061" y="6205657"/>
                </a:cubicBezTo>
                <a:cubicBezTo>
                  <a:pt x="11119310" y="6207534"/>
                  <a:pt x="11114622" y="6208473"/>
                  <a:pt x="11109933" y="6208473"/>
                </a:cubicBezTo>
                <a:cubicBezTo>
                  <a:pt x="11104307" y="6208473"/>
                  <a:pt x="11099619" y="6207534"/>
                  <a:pt x="11095868" y="6205657"/>
                </a:cubicBezTo>
                <a:cubicBezTo>
                  <a:pt x="11092118" y="6203780"/>
                  <a:pt x="11088367" y="6200964"/>
                  <a:pt x="11086492" y="6197209"/>
                </a:cubicBezTo>
                <a:cubicBezTo>
                  <a:pt x="11084617" y="6193455"/>
                  <a:pt x="11082741" y="6189700"/>
                  <a:pt x="11081803" y="6185007"/>
                </a:cubicBezTo>
                <a:cubicBezTo>
                  <a:pt x="11080866" y="6180314"/>
                  <a:pt x="11079928" y="6175620"/>
                  <a:pt x="11079928" y="6169989"/>
                </a:cubicBezTo>
                <a:cubicBezTo>
                  <a:pt x="11079928" y="6164357"/>
                  <a:pt x="11080866" y="6159663"/>
                  <a:pt x="11081803" y="6154970"/>
                </a:cubicBezTo>
                <a:cubicBezTo>
                  <a:pt x="11083679" y="6150277"/>
                  <a:pt x="11084617" y="6146522"/>
                  <a:pt x="11087430" y="6142768"/>
                </a:cubicBezTo>
                <a:cubicBezTo>
                  <a:pt x="11090243" y="6139952"/>
                  <a:pt x="11093055" y="6137136"/>
                  <a:pt x="11096806" y="6135259"/>
                </a:cubicBezTo>
                <a:cubicBezTo>
                  <a:pt x="11100557" y="6133381"/>
                  <a:pt x="11104307" y="6132443"/>
                  <a:pt x="11109933" y="6132443"/>
                </a:cubicBezTo>
                <a:close/>
                <a:moveTo>
                  <a:pt x="10642976" y="6132443"/>
                </a:moveTo>
                <a:cubicBezTo>
                  <a:pt x="10648602" y="6132443"/>
                  <a:pt x="10653291" y="6133381"/>
                  <a:pt x="10657041" y="6135259"/>
                </a:cubicBezTo>
                <a:cubicBezTo>
                  <a:pt x="10660792" y="6137136"/>
                  <a:pt x="10664543" y="6139952"/>
                  <a:pt x="10666418" y="6143706"/>
                </a:cubicBezTo>
                <a:cubicBezTo>
                  <a:pt x="10668293" y="6147461"/>
                  <a:pt x="10670169" y="6151216"/>
                  <a:pt x="10671106" y="6155909"/>
                </a:cubicBezTo>
                <a:cubicBezTo>
                  <a:pt x="10672044" y="6160602"/>
                  <a:pt x="10672982" y="6166234"/>
                  <a:pt x="10672982" y="6170927"/>
                </a:cubicBezTo>
                <a:cubicBezTo>
                  <a:pt x="10672982" y="6176559"/>
                  <a:pt x="10672982" y="6181252"/>
                  <a:pt x="10671106" y="6185946"/>
                </a:cubicBezTo>
                <a:cubicBezTo>
                  <a:pt x="10669231" y="6190639"/>
                  <a:pt x="10668293" y="6194393"/>
                  <a:pt x="10665480" y="6198148"/>
                </a:cubicBezTo>
                <a:cubicBezTo>
                  <a:pt x="10662667" y="6200964"/>
                  <a:pt x="10659854" y="6203780"/>
                  <a:pt x="10656104" y="6205657"/>
                </a:cubicBezTo>
                <a:cubicBezTo>
                  <a:pt x="10652353" y="6207534"/>
                  <a:pt x="10647665" y="6208473"/>
                  <a:pt x="10642976" y="6208473"/>
                </a:cubicBezTo>
                <a:cubicBezTo>
                  <a:pt x="10637350" y="6208473"/>
                  <a:pt x="10632662" y="6207534"/>
                  <a:pt x="10628911" y="6205657"/>
                </a:cubicBezTo>
                <a:cubicBezTo>
                  <a:pt x="10625161" y="6203780"/>
                  <a:pt x="10621410" y="6200964"/>
                  <a:pt x="10619535" y="6197209"/>
                </a:cubicBezTo>
                <a:cubicBezTo>
                  <a:pt x="10617659" y="6193455"/>
                  <a:pt x="10615784" y="6189700"/>
                  <a:pt x="10614846" y="6185007"/>
                </a:cubicBezTo>
                <a:cubicBezTo>
                  <a:pt x="10613909" y="6180314"/>
                  <a:pt x="10612971" y="6175620"/>
                  <a:pt x="10612971" y="6169989"/>
                </a:cubicBezTo>
                <a:cubicBezTo>
                  <a:pt x="10612971" y="6164357"/>
                  <a:pt x="10613909" y="6159663"/>
                  <a:pt x="10614846" y="6154970"/>
                </a:cubicBezTo>
                <a:cubicBezTo>
                  <a:pt x="10616722" y="6150277"/>
                  <a:pt x="10617659" y="6146522"/>
                  <a:pt x="10620472" y="6142768"/>
                </a:cubicBezTo>
                <a:cubicBezTo>
                  <a:pt x="10623286" y="6139952"/>
                  <a:pt x="10626098" y="6137136"/>
                  <a:pt x="10629849" y="6135259"/>
                </a:cubicBezTo>
                <a:cubicBezTo>
                  <a:pt x="10633600" y="6133381"/>
                  <a:pt x="10637350" y="6132443"/>
                  <a:pt x="10642976" y="6132443"/>
                </a:cubicBezTo>
                <a:close/>
                <a:moveTo>
                  <a:pt x="10279163" y="6132443"/>
                </a:moveTo>
                <a:cubicBezTo>
                  <a:pt x="10284789" y="6132443"/>
                  <a:pt x="10289477" y="6133381"/>
                  <a:pt x="10293228" y="6135259"/>
                </a:cubicBezTo>
                <a:cubicBezTo>
                  <a:pt x="10296978" y="6137136"/>
                  <a:pt x="10300729" y="6139952"/>
                  <a:pt x="10302604" y="6143706"/>
                </a:cubicBezTo>
                <a:cubicBezTo>
                  <a:pt x="10304480" y="6147461"/>
                  <a:pt x="10306355" y="6151216"/>
                  <a:pt x="10307292" y="6155909"/>
                </a:cubicBezTo>
                <a:cubicBezTo>
                  <a:pt x="10308230" y="6160602"/>
                  <a:pt x="10309168" y="6166234"/>
                  <a:pt x="10309168" y="6170927"/>
                </a:cubicBezTo>
                <a:cubicBezTo>
                  <a:pt x="10309168" y="6176559"/>
                  <a:pt x="10309168" y="6181252"/>
                  <a:pt x="10307292" y="6185946"/>
                </a:cubicBezTo>
                <a:cubicBezTo>
                  <a:pt x="10305417" y="6190639"/>
                  <a:pt x="10304480" y="6194393"/>
                  <a:pt x="10301666" y="6198148"/>
                </a:cubicBezTo>
                <a:cubicBezTo>
                  <a:pt x="10298854" y="6200964"/>
                  <a:pt x="10296040" y="6203780"/>
                  <a:pt x="10292290" y="6205657"/>
                </a:cubicBezTo>
                <a:cubicBezTo>
                  <a:pt x="10288539" y="6207534"/>
                  <a:pt x="10283851" y="6208473"/>
                  <a:pt x="10279163" y="6208473"/>
                </a:cubicBezTo>
                <a:cubicBezTo>
                  <a:pt x="10273536" y="6208473"/>
                  <a:pt x="10268848" y="6207534"/>
                  <a:pt x="10265098" y="6205657"/>
                </a:cubicBezTo>
                <a:cubicBezTo>
                  <a:pt x="10261347" y="6203780"/>
                  <a:pt x="10257596" y="6200964"/>
                  <a:pt x="10255721" y="6197209"/>
                </a:cubicBezTo>
                <a:cubicBezTo>
                  <a:pt x="10253845" y="6193455"/>
                  <a:pt x="10251970" y="6189700"/>
                  <a:pt x="10251033" y="6185007"/>
                </a:cubicBezTo>
                <a:cubicBezTo>
                  <a:pt x="10250095" y="6180314"/>
                  <a:pt x="10249157" y="6175620"/>
                  <a:pt x="10249157" y="6169989"/>
                </a:cubicBezTo>
                <a:cubicBezTo>
                  <a:pt x="10249157" y="6164357"/>
                  <a:pt x="10250095" y="6159663"/>
                  <a:pt x="10251033" y="6154970"/>
                </a:cubicBezTo>
                <a:cubicBezTo>
                  <a:pt x="10252908" y="6150277"/>
                  <a:pt x="10253845" y="6146522"/>
                  <a:pt x="10256659" y="6142768"/>
                </a:cubicBezTo>
                <a:cubicBezTo>
                  <a:pt x="10259472" y="6139952"/>
                  <a:pt x="10262285" y="6137136"/>
                  <a:pt x="10266035" y="6135259"/>
                </a:cubicBezTo>
                <a:cubicBezTo>
                  <a:pt x="10269786" y="6133381"/>
                  <a:pt x="10273536" y="6132443"/>
                  <a:pt x="10279163" y="6132443"/>
                </a:cubicBezTo>
                <a:close/>
                <a:moveTo>
                  <a:pt x="9555285" y="6132443"/>
                </a:moveTo>
                <a:cubicBezTo>
                  <a:pt x="9563724" y="6132443"/>
                  <a:pt x="9569350" y="6134320"/>
                  <a:pt x="9574038" y="6139952"/>
                </a:cubicBezTo>
                <a:cubicBezTo>
                  <a:pt x="9578726" y="6145584"/>
                  <a:pt x="9580602" y="6152155"/>
                  <a:pt x="9580602" y="6161541"/>
                </a:cubicBezTo>
                <a:lnTo>
                  <a:pt x="9580602" y="6162480"/>
                </a:lnTo>
                <a:lnTo>
                  <a:pt x="9529030" y="6162480"/>
                </a:lnTo>
                <a:cubicBezTo>
                  <a:pt x="9529030" y="6158725"/>
                  <a:pt x="9529968" y="6154971"/>
                  <a:pt x="9530906" y="6151216"/>
                </a:cubicBezTo>
                <a:cubicBezTo>
                  <a:pt x="9531843" y="6147461"/>
                  <a:pt x="9533719" y="6144645"/>
                  <a:pt x="9535594" y="6141830"/>
                </a:cubicBezTo>
                <a:cubicBezTo>
                  <a:pt x="9538407" y="6139014"/>
                  <a:pt x="9541220" y="6137136"/>
                  <a:pt x="9544033" y="6135259"/>
                </a:cubicBezTo>
                <a:cubicBezTo>
                  <a:pt x="9546846" y="6133382"/>
                  <a:pt x="9550596" y="6132443"/>
                  <a:pt x="9555285" y="6132443"/>
                </a:cubicBezTo>
                <a:close/>
                <a:moveTo>
                  <a:pt x="9375253" y="6132443"/>
                </a:moveTo>
                <a:cubicBezTo>
                  <a:pt x="9383692" y="6132443"/>
                  <a:pt x="9389318" y="6134320"/>
                  <a:pt x="9394006" y="6139952"/>
                </a:cubicBezTo>
                <a:cubicBezTo>
                  <a:pt x="9398695" y="6145584"/>
                  <a:pt x="9400570" y="6152155"/>
                  <a:pt x="9400570" y="6161541"/>
                </a:cubicBezTo>
                <a:lnTo>
                  <a:pt x="9400570" y="6162480"/>
                </a:lnTo>
                <a:lnTo>
                  <a:pt x="9348998" y="6162480"/>
                </a:lnTo>
                <a:cubicBezTo>
                  <a:pt x="9348998" y="6158725"/>
                  <a:pt x="9349936" y="6154971"/>
                  <a:pt x="9350874" y="6151216"/>
                </a:cubicBezTo>
                <a:cubicBezTo>
                  <a:pt x="9351811" y="6147461"/>
                  <a:pt x="9353687" y="6144645"/>
                  <a:pt x="9355562" y="6141830"/>
                </a:cubicBezTo>
                <a:cubicBezTo>
                  <a:pt x="9358375" y="6139014"/>
                  <a:pt x="9361188" y="6137136"/>
                  <a:pt x="9364001" y="6135259"/>
                </a:cubicBezTo>
                <a:cubicBezTo>
                  <a:pt x="9366814" y="6133382"/>
                  <a:pt x="9370565" y="6132443"/>
                  <a:pt x="9375253" y="6132443"/>
                </a:cubicBezTo>
                <a:close/>
                <a:moveTo>
                  <a:pt x="9153964" y="6132443"/>
                </a:moveTo>
                <a:cubicBezTo>
                  <a:pt x="9160528" y="6132443"/>
                  <a:pt x="9165217" y="6134321"/>
                  <a:pt x="9168967" y="6138075"/>
                </a:cubicBezTo>
                <a:cubicBezTo>
                  <a:pt x="9172718" y="6141830"/>
                  <a:pt x="9174593" y="6146523"/>
                  <a:pt x="9174593" y="6153094"/>
                </a:cubicBezTo>
                <a:cubicBezTo>
                  <a:pt x="9174593" y="6155909"/>
                  <a:pt x="9173656" y="6157787"/>
                  <a:pt x="9174593" y="6161541"/>
                </a:cubicBezTo>
                <a:cubicBezTo>
                  <a:pt x="9173656" y="6164357"/>
                  <a:pt x="9172718" y="6166235"/>
                  <a:pt x="9170842" y="6168112"/>
                </a:cubicBezTo>
                <a:cubicBezTo>
                  <a:pt x="9168967" y="6169989"/>
                  <a:pt x="9167092" y="6171867"/>
                  <a:pt x="9164279" y="6172805"/>
                </a:cubicBezTo>
                <a:cubicBezTo>
                  <a:pt x="9161466" y="6173744"/>
                  <a:pt x="9158653" y="6174682"/>
                  <a:pt x="9154902" y="6174682"/>
                </a:cubicBezTo>
                <a:cubicBezTo>
                  <a:pt x="9148338" y="6174682"/>
                  <a:pt x="9143650" y="6172805"/>
                  <a:pt x="9139900" y="6169051"/>
                </a:cubicBezTo>
                <a:cubicBezTo>
                  <a:pt x="9136149" y="6165296"/>
                  <a:pt x="9134273" y="6160603"/>
                  <a:pt x="9134273" y="6154032"/>
                </a:cubicBezTo>
                <a:cubicBezTo>
                  <a:pt x="9134273" y="6151216"/>
                  <a:pt x="9134273" y="6147462"/>
                  <a:pt x="9135211" y="6145584"/>
                </a:cubicBezTo>
                <a:cubicBezTo>
                  <a:pt x="9136149" y="6143707"/>
                  <a:pt x="9137087" y="6140891"/>
                  <a:pt x="9138962" y="6139014"/>
                </a:cubicBezTo>
                <a:cubicBezTo>
                  <a:pt x="9140837" y="6137137"/>
                  <a:pt x="9142712" y="6135259"/>
                  <a:pt x="9145526" y="6134321"/>
                </a:cubicBezTo>
                <a:cubicBezTo>
                  <a:pt x="9147401" y="6133382"/>
                  <a:pt x="9150214" y="6132443"/>
                  <a:pt x="9153964" y="6132443"/>
                </a:cubicBezTo>
                <a:close/>
                <a:moveTo>
                  <a:pt x="8456341" y="6132443"/>
                </a:moveTo>
                <a:cubicBezTo>
                  <a:pt x="8462904" y="6132443"/>
                  <a:pt x="8467593" y="6134321"/>
                  <a:pt x="8471343" y="6138075"/>
                </a:cubicBezTo>
                <a:cubicBezTo>
                  <a:pt x="8475094" y="6141830"/>
                  <a:pt x="8476969" y="6146523"/>
                  <a:pt x="8476969" y="6153094"/>
                </a:cubicBezTo>
                <a:cubicBezTo>
                  <a:pt x="8476969" y="6155909"/>
                  <a:pt x="8476032" y="6157787"/>
                  <a:pt x="8476969" y="6161541"/>
                </a:cubicBezTo>
                <a:cubicBezTo>
                  <a:pt x="8476032" y="6164357"/>
                  <a:pt x="8475094" y="6166235"/>
                  <a:pt x="8473219" y="6168112"/>
                </a:cubicBezTo>
                <a:cubicBezTo>
                  <a:pt x="8471343" y="6169989"/>
                  <a:pt x="8469468" y="6171867"/>
                  <a:pt x="8466655" y="6172805"/>
                </a:cubicBezTo>
                <a:cubicBezTo>
                  <a:pt x="8463842" y="6173744"/>
                  <a:pt x="8461029" y="6174682"/>
                  <a:pt x="8457278" y="6174682"/>
                </a:cubicBezTo>
                <a:cubicBezTo>
                  <a:pt x="8450715" y="6174682"/>
                  <a:pt x="8446026" y="6172805"/>
                  <a:pt x="8442276" y="6169051"/>
                </a:cubicBezTo>
                <a:cubicBezTo>
                  <a:pt x="8438525" y="6165296"/>
                  <a:pt x="8436650" y="6160603"/>
                  <a:pt x="8436650" y="6154032"/>
                </a:cubicBezTo>
                <a:cubicBezTo>
                  <a:pt x="8436650" y="6151216"/>
                  <a:pt x="8436650" y="6148400"/>
                  <a:pt x="8437587" y="6145584"/>
                </a:cubicBezTo>
                <a:cubicBezTo>
                  <a:pt x="8438525" y="6143707"/>
                  <a:pt x="8439463" y="6140891"/>
                  <a:pt x="8441338" y="6139014"/>
                </a:cubicBezTo>
                <a:cubicBezTo>
                  <a:pt x="8443214" y="6137137"/>
                  <a:pt x="8445089" y="6135259"/>
                  <a:pt x="8447902" y="6134321"/>
                </a:cubicBezTo>
                <a:cubicBezTo>
                  <a:pt x="8449777" y="6133382"/>
                  <a:pt x="8452590" y="6132443"/>
                  <a:pt x="8456341" y="6132443"/>
                </a:cubicBezTo>
                <a:close/>
                <a:moveTo>
                  <a:pt x="8280060" y="6132443"/>
                </a:moveTo>
                <a:cubicBezTo>
                  <a:pt x="8288499" y="6132443"/>
                  <a:pt x="8294125" y="6134320"/>
                  <a:pt x="8298813" y="6139952"/>
                </a:cubicBezTo>
                <a:cubicBezTo>
                  <a:pt x="8303502" y="6145584"/>
                  <a:pt x="8305377" y="6152155"/>
                  <a:pt x="8305377" y="6161541"/>
                </a:cubicBezTo>
                <a:lnTo>
                  <a:pt x="8305377" y="6162480"/>
                </a:lnTo>
                <a:lnTo>
                  <a:pt x="8253805" y="6162480"/>
                </a:lnTo>
                <a:cubicBezTo>
                  <a:pt x="8253805" y="6158725"/>
                  <a:pt x="8254743" y="6154971"/>
                  <a:pt x="8255681" y="6151216"/>
                </a:cubicBezTo>
                <a:cubicBezTo>
                  <a:pt x="8256618" y="6147461"/>
                  <a:pt x="8258494" y="6144645"/>
                  <a:pt x="8260369" y="6141830"/>
                </a:cubicBezTo>
                <a:cubicBezTo>
                  <a:pt x="8263182" y="6139014"/>
                  <a:pt x="8265995" y="6137136"/>
                  <a:pt x="8268808" y="6135259"/>
                </a:cubicBezTo>
                <a:cubicBezTo>
                  <a:pt x="8271621" y="6133382"/>
                  <a:pt x="8275372" y="6132443"/>
                  <a:pt x="8280060" y="6132443"/>
                </a:cubicBezTo>
                <a:close/>
                <a:moveTo>
                  <a:pt x="11463433" y="6123057"/>
                </a:moveTo>
                <a:cubicBezTo>
                  <a:pt x="11459683" y="6123057"/>
                  <a:pt x="11455932" y="6123057"/>
                  <a:pt x="11452181" y="6123996"/>
                </a:cubicBezTo>
                <a:cubicBezTo>
                  <a:pt x="11448431" y="6124934"/>
                  <a:pt x="11444680" y="6125873"/>
                  <a:pt x="11441867" y="6126812"/>
                </a:cubicBezTo>
                <a:cubicBezTo>
                  <a:pt x="11438116" y="6127750"/>
                  <a:pt x="11435304" y="6129628"/>
                  <a:pt x="11433428" y="6130566"/>
                </a:cubicBezTo>
                <a:cubicBezTo>
                  <a:pt x="11431553" y="6131505"/>
                  <a:pt x="11429678" y="6132443"/>
                  <a:pt x="11428740" y="6133382"/>
                </a:cubicBezTo>
                <a:cubicBezTo>
                  <a:pt x="11427802" y="6134321"/>
                  <a:pt x="11426865" y="6135259"/>
                  <a:pt x="11426865" y="6136198"/>
                </a:cubicBezTo>
                <a:cubicBezTo>
                  <a:pt x="11426865" y="6137137"/>
                  <a:pt x="11426865" y="6138075"/>
                  <a:pt x="11426865" y="6139953"/>
                </a:cubicBezTo>
                <a:cubicBezTo>
                  <a:pt x="11426865" y="6140891"/>
                  <a:pt x="11426865" y="6141830"/>
                  <a:pt x="11426865" y="6142769"/>
                </a:cubicBezTo>
                <a:cubicBezTo>
                  <a:pt x="11426865" y="6143707"/>
                  <a:pt x="11427802" y="6143707"/>
                  <a:pt x="11427802" y="6144646"/>
                </a:cubicBezTo>
                <a:cubicBezTo>
                  <a:pt x="11427802" y="6144646"/>
                  <a:pt x="11427802" y="6145584"/>
                  <a:pt x="11428740" y="6145584"/>
                </a:cubicBezTo>
                <a:cubicBezTo>
                  <a:pt x="11429678" y="6145584"/>
                  <a:pt x="11429678" y="6145584"/>
                  <a:pt x="11430615" y="6145584"/>
                </a:cubicBezTo>
                <a:cubicBezTo>
                  <a:pt x="11431553" y="6145584"/>
                  <a:pt x="11432491" y="6144646"/>
                  <a:pt x="11434366" y="6143707"/>
                </a:cubicBezTo>
                <a:cubicBezTo>
                  <a:pt x="11436242" y="6142769"/>
                  <a:pt x="11438116" y="6140891"/>
                  <a:pt x="11440930" y="6139953"/>
                </a:cubicBezTo>
                <a:cubicBezTo>
                  <a:pt x="11443743" y="6138075"/>
                  <a:pt x="11446556" y="6137137"/>
                  <a:pt x="11450307" y="6136198"/>
                </a:cubicBezTo>
                <a:cubicBezTo>
                  <a:pt x="11453119" y="6135259"/>
                  <a:pt x="11456870" y="6134321"/>
                  <a:pt x="11461558" y="6134321"/>
                </a:cubicBezTo>
                <a:cubicBezTo>
                  <a:pt x="11465309" y="6134321"/>
                  <a:pt x="11469060" y="6135259"/>
                  <a:pt x="11471873" y="6136198"/>
                </a:cubicBezTo>
                <a:cubicBezTo>
                  <a:pt x="11474686" y="6137137"/>
                  <a:pt x="11476561" y="6138075"/>
                  <a:pt x="11478436" y="6139953"/>
                </a:cubicBezTo>
                <a:cubicBezTo>
                  <a:pt x="11480311" y="6141830"/>
                  <a:pt x="11481249" y="6143707"/>
                  <a:pt x="11482187" y="6146523"/>
                </a:cubicBezTo>
                <a:cubicBezTo>
                  <a:pt x="11483125" y="6149339"/>
                  <a:pt x="11483125" y="6152155"/>
                  <a:pt x="11483125" y="6155910"/>
                </a:cubicBezTo>
                <a:lnTo>
                  <a:pt x="11483125" y="6163419"/>
                </a:lnTo>
                <a:lnTo>
                  <a:pt x="11469997" y="6163419"/>
                </a:lnTo>
                <a:cubicBezTo>
                  <a:pt x="11462496" y="6163419"/>
                  <a:pt x="11455932" y="6164357"/>
                  <a:pt x="11450307" y="6165296"/>
                </a:cubicBezTo>
                <a:cubicBezTo>
                  <a:pt x="11444680" y="6166235"/>
                  <a:pt x="11439054" y="6169051"/>
                  <a:pt x="11435304" y="6170928"/>
                </a:cubicBezTo>
                <a:cubicBezTo>
                  <a:pt x="11431553" y="6172805"/>
                  <a:pt x="11427802" y="6176560"/>
                  <a:pt x="11425927" y="6180314"/>
                </a:cubicBezTo>
                <a:cubicBezTo>
                  <a:pt x="11424051" y="6184069"/>
                  <a:pt x="11423114" y="6188762"/>
                  <a:pt x="11423114" y="6194394"/>
                </a:cubicBezTo>
                <a:cubicBezTo>
                  <a:pt x="11423114" y="6199087"/>
                  <a:pt x="11424051" y="6202842"/>
                  <a:pt x="11425927" y="6206596"/>
                </a:cubicBezTo>
                <a:cubicBezTo>
                  <a:pt x="11427802" y="6210351"/>
                  <a:pt x="11429678" y="6213167"/>
                  <a:pt x="11432491" y="6215983"/>
                </a:cubicBezTo>
                <a:cubicBezTo>
                  <a:pt x="11435304" y="6218799"/>
                  <a:pt x="11439054" y="6220676"/>
                  <a:pt x="11442805" y="6221615"/>
                </a:cubicBezTo>
                <a:cubicBezTo>
                  <a:pt x="11446556" y="6222554"/>
                  <a:pt x="11451244" y="6223492"/>
                  <a:pt x="11455932" y="6223492"/>
                </a:cubicBezTo>
                <a:cubicBezTo>
                  <a:pt x="11461558" y="6223492"/>
                  <a:pt x="11467184" y="6222554"/>
                  <a:pt x="11471873" y="6219738"/>
                </a:cubicBezTo>
                <a:cubicBezTo>
                  <a:pt x="11477498" y="6216922"/>
                  <a:pt x="11482187" y="6214106"/>
                  <a:pt x="11485938" y="6209412"/>
                </a:cubicBezTo>
                <a:lnTo>
                  <a:pt x="11485938" y="6218799"/>
                </a:lnTo>
                <a:cubicBezTo>
                  <a:pt x="11485938" y="6219738"/>
                  <a:pt x="11485938" y="6220676"/>
                  <a:pt x="11486875" y="6220676"/>
                </a:cubicBezTo>
                <a:cubicBezTo>
                  <a:pt x="11487813" y="6220676"/>
                  <a:pt x="11488751" y="6221615"/>
                  <a:pt x="11489688" y="6221615"/>
                </a:cubicBezTo>
                <a:cubicBezTo>
                  <a:pt x="11490626" y="6221615"/>
                  <a:pt x="11492501" y="6221615"/>
                  <a:pt x="11494376" y="6221615"/>
                </a:cubicBezTo>
                <a:cubicBezTo>
                  <a:pt x="11496252" y="6221615"/>
                  <a:pt x="11498127" y="6221615"/>
                  <a:pt x="11499065" y="6221615"/>
                </a:cubicBezTo>
                <a:cubicBezTo>
                  <a:pt x="11500003" y="6221615"/>
                  <a:pt x="11500003" y="6220676"/>
                  <a:pt x="11500940" y="6220676"/>
                </a:cubicBezTo>
                <a:cubicBezTo>
                  <a:pt x="11501878" y="6220676"/>
                  <a:pt x="11501878" y="6219738"/>
                  <a:pt x="11501878" y="6218799"/>
                </a:cubicBezTo>
                <a:lnTo>
                  <a:pt x="11500940" y="6218799"/>
                </a:lnTo>
                <a:lnTo>
                  <a:pt x="11500940" y="6158726"/>
                </a:lnTo>
                <a:cubicBezTo>
                  <a:pt x="11500940" y="6152155"/>
                  <a:pt x="11500003" y="6147462"/>
                  <a:pt x="11499065" y="6142769"/>
                </a:cubicBezTo>
                <a:cubicBezTo>
                  <a:pt x="11497190" y="6138075"/>
                  <a:pt x="11495314" y="6134321"/>
                  <a:pt x="11492501" y="6131505"/>
                </a:cubicBezTo>
                <a:cubicBezTo>
                  <a:pt x="11489688" y="6128689"/>
                  <a:pt x="11485938" y="6126812"/>
                  <a:pt x="11481249" y="6124934"/>
                </a:cubicBezTo>
                <a:cubicBezTo>
                  <a:pt x="11475623" y="6123996"/>
                  <a:pt x="11469997" y="6123057"/>
                  <a:pt x="11463433" y="6123057"/>
                </a:cubicBezTo>
                <a:close/>
                <a:moveTo>
                  <a:pt x="10483573" y="6123057"/>
                </a:moveTo>
                <a:cubicBezTo>
                  <a:pt x="10479823" y="6123057"/>
                  <a:pt x="10476072" y="6123057"/>
                  <a:pt x="10472322" y="6123996"/>
                </a:cubicBezTo>
                <a:cubicBezTo>
                  <a:pt x="10468571" y="6124934"/>
                  <a:pt x="10464820" y="6125873"/>
                  <a:pt x="10462007" y="6126812"/>
                </a:cubicBezTo>
                <a:cubicBezTo>
                  <a:pt x="10458257" y="6127750"/>
                  <a:pt x="10455444" y="6129628"/>
                  <a:pt x="10453568" y="6130566"/>
                </a:cubicBezTo>
                <a:cubicBezTo>
                  <a:pt x="10451693" y="6131505"/>
                  <a:pt x="10449818" y="6132443"/>
                  <a:pt x="10448880" y="6133382"/>
                </a:cubicBezTo>
                <a:cubicBezTo>
                  <a:pt x="10447942" y="6134321"/>
                  <a:pt x="10447005" y="6135259"/>
                  <a:pt x="10447005" y="6136198"/>
                </a:cubicBezTo>
                <a:cubicBezTo>
                  <a:pt x="10447005" y="6137137"/>
                  <a:pt x="10447005" y="6138075"/>
                  <a:pt x="10447005" y="6139953"/>
                </a:cubicBezTo>
                <a:cubicBezTo>
                  <a:pt x="10447005" y="6140891"/>
                  <a:pt x="10447005" y="6141830"/>
                  <a:pt x="10447005" y="6142769"/>
                </a:cubicBezTo>
                <a:cubicBezTo>
                  <a:pt x="10447005" y="6143707"/>
                  <a:pt x="10447942" y="6143707"/>
                  <a:pt x="10447942" y="6144646"/>
                </a:cubicBezTo>
                <a:cubicBezTo>
                  <a:pt x="10447942" y="6144646"/>
                  <a:pt x="10447942" y="6145584"/>
                  <a:pt x="10448880" y="6145584"/>
                </a:cubicBezTo>
                <a:cubicBezTo>
                  <a:pt x="10449818" y="6145584"/>
                  <a:pt x="10449818" y="6145584"/>
                  <a:pt x="10450755" y="6145584"/>
                </a:cubicBezTo>
                <a:cubicBezTo>
                  <a:pt x="10451693" y="6145584"/>
                  <a:pt x="10452631" y="6144646"/>
                  <a:pt x="10454506" y="6143707"/>
                </a:cubicBezTo>
                <a:cubicBezTo>
                  <a:pt x="10456381" y="6142769"/>
                  <a:pt x="10458257" y="6140891"/>
                  <a:pt x="10461070" y="6139953"/>
                </a:cubicBezTo>
                <a:cubicBezTo>
                  <a:pt x="10463883" y="6138075"/>
                  <a:pt x="10466696" y="6137137"/>
                  <a:pt x="10470446" y="6136198"/>
                </a:cubicBezTo>
                <a:cubicBezTo>
                  <a:pt x="10473259" y="6135259"/>
                  <a:pt x="10477010" y="6134321"/>
                  <a:pt x="10481698" y="6134321"/>
                </a:cubicBezTo>
                <a:cubicBezTo>
                  <a:pt x="10485449" y="6134321"/>
                  <a:pt x="10489200" y="6135259"/>
                  <a:pt x="10492013" y="6136198"/>
                </a:cubicBezTo>
                <a:cubicBezTo>
                  <a:pt x="10494826" y="6137137"/>
                  <a:pt x="10496701" y="6138075"/>
                  <a:pt x="10498576" y="6139953"/>
                </a:cubicBezTo>
                <a:cubicBezTo>
                  <a:pt x="10500452" y="6141830"/>
                  <a:pt x="10501389" y="6143707"/>
                  <a:pt x="10502327" y="6146523"/>
                </a:cubicBezTo>
                <a:cubicBezTo>
                  <a:pt x="10503265" y="6149339"/>
                  <a:pt x="10503265" y="6152155"/>
                  <a:pt x="10503265" y="6155910"/>
                </a:cubicBezTo>
                <a:lnTo>
                  <a:pt x="10503265" y="6163419"/>
                </a:lnTo>
                <a:lnTo>
                  <a:pt x="10490137" y="6163419"/>
                </a:lnTo>
                <a:cubicBezTo>
                  <a:pt x="10482636" y="6163419"/>
                  <a:pt x="10476072" y="6164357"/>
                  <a:pt x="10470446" y="6165296"/>
                </a:cubicBezTo>
                <a:cubicBezTo>
                  <a:pt x="10464820" y="6166235"/>
                  <a:pt x="10459194" y="6169051"/>
                  <a:pt x="10455444" y="6170928"/>
                </a:cubicBezTo>
                <a:cubicBezTo>
                  <a:pt x="10451693" y="6172805"/>
                  <a:pt x="10447942" y="6176560"/>
                  <a:pt x="10446067" y="6180314"/>
                </a:cubicBezTo>
                <a:cubicBezTo>
                  <a:pt x="10444192" y="6184069"/>
                  <a:pt x="10443254" y="6188762"/>
                  <a:pt x="10443254" y="6194394"/>
                </a:cubicBezTo>
                <a:cubicBezTo>
                  <a:pt x="10443254" y="6199087"/>
                  <a:pt x="10444192" y="6202842"/>
                  <a:pt x="10446067" y="6206596"/>
                </a:cubicBezTo>
                <a:cubicBezTo>
                  <a:pt x="10447942" y="6210351"/>
                  <a:pt x="10449818" y="6213167"/>
                  <a:pt x="10452631" y="6215983"/>
                </a:cubicBezTo>
                <a:cubicBezTo>
                  <a:pt x="10455444" y="6218799"/>
                  <a:pt x="10459194" y="6220676"/>
                  <a:pt x="10462945" y="6221615"/>
                </a:cubicBezTo>
                <a:cubicBezTo>
                  <a:pt x="10466696" y="6222554"/>
                  <a:pt x="10471384" y="6223492"/>
                  <a:pt x="10476072" y="6223492"/>
                </a:cubicBezTo>
                <a:cubicBezTo>
                  <a:pt x="10481698" y="6223492"/>
                  <a:pt x="10487324" y="6222554"/>
                  <a:pt x="10492013" y="6219738"/>
                </a:cubicBezTo>
                <a:cubicBezTo>
                  <a:pt x="10497638" y="6216922"/>
                  <a:pt x="10502327" y="6214106"/>
                  <a:pt x="10506078" y="6209412"/>
                </a:cubicBezTo>
                <a:lnTo>
                  <a:pt x="10506078" y="6218799"/>
                </a:lnTo>
                <a:cubicBezTo>
                  <a:pt x="10506078" y="6219738"/>
                  <a:pt x="10506078" y="6220676"/>
                  <a:pt x="10507015" y="6220676"/>
                </a:cubicBezTo>
                <a:cubicBezTo>
                  <a:pt x="10507953" y="6220676"/>
                  <a:pt x="10508891" y="6221615"/>
                  <a:pt x="10509828" y="6221615"/>
                </a:cubicBezTo>
                <a:cubicBezTo>
                  <a:pt x="10510766" y="6221615"/>
                  <a:pt x="10512641" y="6221615"/>
                  <a:pt x="10514517" y="6221615"/>
                </a:cubicBezTo>
                <a:cubicBezTo>
                  <a:pt x="10516392" y="6221615"/>
                  <a:pt x="10518267" y="6221615"/>
                  <a:pt x="10519205" y="6221615"/>
                </a:cubicBezTo>
                <a:cubicBezTo>
                  <a:pt x="10520143" y="6221615"/>
                  <a:pt x="10520143" y="6220676"/>
                  <a:pt x="10521080" y="6220676"/>
                </a:cubicBezTo>
                <a:cubicBezTo>
                  <a:pt x="10522018" y="6220676"/>
                  <a:pt x="10522018" y="6219738"/>
                  <a:pt x="10522018" y="6218799"/>
                </a:cubicBezTo>
                <a:lnTo>
                  <a:pt x="10521080" y="6218799"/>
                </a:lnTo>
                <a:lnTo>
                  <a:pt x="10521080" y="6158726"/>
                </a:lnTo>
                <a:cubicBezTo>
                  <a:pt x="10521080" y="6152155"/>
                  <a:pt x="10520143" y="6147462"/>
                  <a:pt x="10519205" y="6142769"/>
                </a:cubicBezTo>
                <a:cubicBezTo>
                  <a:pt x="10517329" y="6138075"/>
                  <a:pt x="10515454" y="6134321"/>
                  <a:pt x="10512641" y="6131505"/>
                </a:cubicBezTo>
                <a:cubicBezTo>
                  <a:pt x="10509828" y="6128689"/>
                  <a:pt x="10506078" y="6126812"/>
                  <a:pt x="10501389" y="6124934"/>
                </a:cubicBezTo>
                <a:cubicBezTo>
                  <a:pt x="10495763" y="6123996"/>
                  <a:pt x="10490137" y="6123057"/>
                  <a:pt x="10483573" y="6123057"/>
                </a:cubicBezTo>
                <a:close/>
                <a:moveTo>
                  <a:pt x="9967857" y="6120241"/>
                </a:moveTo>
                <a:cubicBezTo>
                  <a:pt x="9966920" y="6120241"/>
                  <a:pt x="9965982" y="6121180"/>
                  <a:pt x="9965045" y="6121180"/>
                </a:cubicBezTo>
                <a:cubicBezTo>
                  <a:pt x="9965045" y="6121180"/>
                  <a:pt x="9964107" y="6122118"/>
                  <a:pt x="9964107" y="6122118"/>
                </a:cubicBezTo>
                <a:cubicBezTo>
                  <a:pt x="9964107" y="6122118"/>
                  <a:pt x="9964107" y="6122118"/>
                  <a:pt x="9964107" y="6123057"/>
                </a:cubicBezTo>
                <a:lnTo>
                  <a:pt x="9964107" y="6218799"/>
                </a:lnTo>
                <a:cubicBezTo>
                  <a:pt x="9964107" y="6219738"/>
                  <a:pt x="9964107" y="6220676"/>
                  <a:pt x="9964107" y="6220676"/>
                </a:cubicBezTo>
                <a:cubicBezTo>
                  <a:pt x="9964107" y="6220676"/>
                  <a:pt x="9964107" y="6220676"/>
                  <a:pt x="9965045" y="6221615"/>
                </a:cubicBezTo>
                <a:cubicBezTo>
                  <a:pt x="9965982" y="6222554"/>
                  <a:pt x="9966920" y="6222554"/>
                  <a:pt x="9967857" y="6222554"/>
                </a:cubicBezTo>
                <a:cubicBezTo>
                  <a:pt x="9968795" y="6222554"/>
                  <a:pt x="9969733" y="6222554"/>
                  <a:pt x="9971608" y="6222554"/>
                </a:cubicBezTo>
                <a:cubicBezTo>
                  <a:pt x="9973484" y="6222554"/>
                  <a:pt x="9975359" y="6222554"/>
                  <a:pt x="9976297" y="6222554"/>
                </a:cubicBezTo>
                <a:cubicBezTo>
                  <a:pt x="9977234" y="6222554"/>
                  <a:pt x="9979110" y="6221615"/>
                  <a:pt x="9979110" y="6221615"/>
                </a:cubicBezTo>
                <a:cubicBezTo>
                  <a:pt x="9979110" y="6221615"/>
                  <a:pt x="9980047" y="6220676"/>
                  <a:pt x="9980047" y="6220676"/>
                </a:cubicBezTo>
                <a:cubicBezTo>
                  <a:pt x="9980047" y="6219738"/>
                  <a:pt x="9980047" y="6219738"/>
                  <a:pt x="9980047" y="6218799"/>
                </a:cubicBezTo>
                <a:lnTo>
                  <a:pt x="9980047" y="6123057"/>
                </a:lnTo>
                <a:cubicBezTo>
                  <a:pt x="9980047" y="6123057"/>
                  <a:pt x="9980047" y="6122118"/>
                  <a:pt x="9980047" y="6122118"/>
                </a:cubicBezTo>
                <a:cubicBezTo>
                  <a:pt x="9980047" y="6122118"/>
                  <a:pt x="9980047" y="6121180"/>
                  <a:pt x="9979110" y="6121180"/>
                </a:cubicBezTo>
                <a:cubicBezTo>
                  <a:pt x="9978172" y="6120241"/>
                  <a:pt x="9977234" y="6120241"/>
                  <a:pt x="9976297" y="6120241"/>
                </a:cubicBezTo>
                <a:cubicBezTo>
                  <a:pt x="9974421" y="6120241"/>
                  <a:pt x="9973484" y="6120241"/>
                  <a:pt x="9971608" y="6120241"/>
                </a:cubicBezTo>
                <a:cubicBezTo>
                  <a:pt x="9970671" y="6120241"/>
                  <a:pt x="9968795" y="6120241"/>
                  <a:pt x="9967857" y="6120241"/>
                </a:cubicBezTo>
                <a:close/>
                <a:moveTo>
                  <a:pt x="9078013" y="6120241"/>
                </a:moveTo>
                <a:cubicBezTo>
                  <a:pt x="9077076" y="6120241"/>
                  <a:pt x="9076138" y="6121180"/>
                  <a:pt x="9075201" y="6121180"/>
                </a:cubicBezTo>
                <a:cubicBezTo>
                  <a:pt x="9075201" y="6121180"/>
                  <a:pt x="9074263" y="6122118"/>
                  <a:pt x="9074263" y="6122118"/>
                </a:cubicBezTo>
                <a:cubicBezTo>
                  <a:pt x="9074263" y="6122118"/>
                  <a:pt x="9074263" y="6122118"/>
                  <a:pt x="9074263" y="6123057"/>
                </a:cubicBezTo>
                <a:lnTo>
                  <a:pt x="9074263" y="6218799"/>
                </a:lnTo>
                <a:cubicBezTo>
                  <a:pt x="9074263" y="6219738"/>
                  <a:pt x="9074263" y="6220676"/>
                  <a:pt x="9074263" y="6220676"/>
                </a:cubicBezTo>
                <a:cubicBezTo>
                  <a:pt x="9074263" y="6220676"/>
                  <a:pt x="9074263" y="6220676"/>
                  <a:pt x="9075201" y="6221615"/>
                </a:cubicBezTo>
                <a:cubicBezTo>
                  <a:pt x="9076138" y="6222554"/>
                  <a:pt x="9077076" y="6222554"/>
                  <a:pt x="9078013" y="6222554"/>
                </a:cubicBezTo>
                <a:cubicBezTo>
                  <a:pt x="9078951" y="6222554"/>
                  <a:pt x="9079889" y="6222554"/>
                  <a:pt x="9081764" y="6222554"/>
                </a:cubicBezTo>
                <a:cubicBezTo>
                  <a:pt x="9083640" y="6222554"/>
                  <a:pt x="9085515" y="6222554"/>
                  <a:pt x="9086452" y="6222554"/>
                </a:cubicBezTo>
                <a:cubicBezTo>
                  <a:pt x="9087390" y="6222554"/>
                  <a:pt x="9089266" y="6221615"/>
                  <a:pt x="9089266" y="6221615"/>
                </a:cubicBezTo>
                <a:cubicBezTo>
                  <a:pt x="9089266" y="6221615"/>
                  <a:pt x="9090203" y="6220676"/>
                  <a:pt x="9090203" y="6220676"/>
                </a:cubicBezTo>
                <a:cubicBezTo>
                  <a:pt x="9090203" y="6219738"/>
                  <a:pt x="9090203" y="6219738"/>
                  <a:pt x="9090203" y="6218799"/>
                </a:cubicBezTo>
                <a:lnTo>
                  <a:pt x="9090203" y="6123057"/>
                </a:lnTo>
                <a:cubicBezTo>
                  <a:pt x="9090203" y="6123057"/>
                  <a:pt x="9090203" y="6122118"/>
                  <a:pt x="9090203" y="6122118"/>
                </a:cubicBezTo>
                <a:cubicBezTo>
                  <a:pt x="9090203" y="6122118"/>
                  <a:pt x="9090203" y="6121180"/>
                  <a:pt x="9089266" y="6121180"/>
                </a:cubicBezTo>
                <a:cubicBezTo>
                  <a:pt x="9088328" y="6120241"/>
                  <a:pt x="9087390" y="6120241"/>
                  <a:pt x="9086452" y="6120241"/>
                </a:cubicBezTo>
                <a:cubicBezTo>
                  <a:pt x="9084577" y="6120241"/>
                  <a:pt x="9083640" y="6120241"/>
                  <a:pt x="9081764" y="6120241"/>
                </a:cubicBezTo>
                <a:cubicBezTo>
                  <a:pt x="9080827" y="6120241"/>
                  <a:pt x="9078951" y="6120241"/>
                  <a:pt x="9078013" y="6120241"/>
                </a:cubicBezTo>
                <a:close/>
                <a:moveTo>
                  <a:pt x="8531355" y="6120241"/>
                </a:moveTo>
                <a:cubicBezTo>
                  <a:pt x="8530417" y="6120241"/>
                  <a:pt x="8529479" y="6121180"/>
                  <a:pt x="8528542" y="6121180"/>
                </a:cubicBezTo>
                <a:cubicBezTo>
                  <a:pt x="8528542" y="6121180"/>
                  <a:pt x="8527604" y="6122118"/>
                  <a:pt x="8527604" y="6122118"/>
                </a:cubicBezTo>
                <a:cubicBezTo>
                  <a:pt x="8527604" y="6122118"/>
                  <a:pt x="8527604" y="6122118"/>
                  <a:pt x="8527604" y="6123057"/>
                </a:cubicBezTo>
                <a:lnTo>
                  <a:pt x="8527604" y="6218799"/>
                </a:lnTo>
                <a:cubicBezTo>
                  <a:pt x="8527604" y="6219738"/>
                  <a:pt x="8527604" y="6220676"/>
                  <a:pt x="8527604" y="6220676"/>
                </a:cubicBezTo>
                <a:cubicBezTo>
                  <a:pt x="8527604" y="6220676"/>
                  <a:pt x="8527604" y="6220676"/>
                  <a:pt x="8528542" y="6221615"/>
                </a:cubicBezTo>
                <a:cubicBezTo>
                  <a:pt x="8529479" y="6222554"/>
                  <a:pt x="8530417" y="6222554"/>
                  <a:pt x="8531355" y="6222554"/>
                </a:cubicBezTo>
                <a:cubicBezTo>
                  <a:pt x="8532292" y="6222554"/>
                  <a:pt x="8533230" y="6222554"/>
                  <a:pt x="8535105" y="6222554"/>
                </a:cubicBezTo>
                <a:cubicBezTo>
                  <a:pt x="8536981" y="6222554"/>
                  <a:pt x="8538856" y="6222554"/>
                  <a:pt x="8539794" y="6222554"/>
                </a:cubicBezTo>
                <a:cubicBezTo>
                  <a:pt x="8540731" y="6222554"/>
                  <a:pt x="8541669" y="6221615"/>
                  <a:pt x="8542607" y="6221615"/>
                </a:cubicBezTo>
                <a:cubicBezTo>
                  <a:pt x="8542607" y="6221615"/>
                  <a:pt x="8543544" y="6220676"/>
                  <a:pt x="8543544" y="6220676"/>
                </a:cubicBezTo>
                <a:cubicBezTo>
                  <a:pt x="8543544" y="6219738"/>
                  <a:pt x="8543544" y="6219738"/>
                  <a:pt x="8543544" y="6218799"/>
                </a:cubicBezTo>
                <a:lnTo>
                  <a:pt x="8543544" y="6123057"/>
                </a:lnTo>
                <a:cubicBezTo>
                  <a:pt x="8543544" y="6123057"/>
                  <a:pt x="8543544" y="6122118"/>
                  <a:pt x="8543544" y="6122118"/>
                </a:cubicBezTo>
                <a:cubicBezTo>
                  <a:pt x="8543544" y="6122118"/>
                  <a:pt x="8543544" y="6121180"/>
                  <a:pt x="8542607" y="6121180"/>
                </a:cubicBezTo>
                <a:cubicBezTo>
                  <a:pt x="8541669" y="6120241"/>
                  <a:pt x="8540731" y="6120241"/>
                  <a:pt x="8539794" y="6120241"/>
                </a:cubicBezTo>
                <a:cubicBezTo>
                  <a:pt x="8537918" y="6120241"/>
                  <a:pt x="8536981" y="6120241"/>
                  <a:pt x="8535105" y="6120241"/>
                </a:cubicBezTo>
                <a:cubicBezTo>
                  <a:pt x="8534168" y="6120241"/>
                  <a:pt x="8532292" y="6120241"/>
                  <a:pt x="8531355" y="6120241"/>
                </a:cubicBezTo>
                <a:close/>
                <a:moveTo>
                  <a:pt x="9555285" y="6119302"/>
                </a:moveTo>
                <a:cubicBezTo>
                  <a:pt x="9548721" y="6119302"/>
                  <a:pt x="9542158" y="6120241"/>
                  <a:pt x="9536532" y="6123057"/>
                </a:cubicBezTo>
                <a:cubicBezTo>
                  <a:pt x="9530906" y="6124934"/>
                  <a:pt x="9526217" y="6128688"/>
                  <a:pt x="9522467" y="6133382"/>
                </a:cubicBezTo>
                <a:cubicBezTo>
                  <a:pt x="9517778" y="6138075"/>
                  <a:pt x="9514965" y="6143707"/>
                  <a:pt x="9513090" y="6150277"/>
                </a:cubicBezTo>
                <a:cubicBezTo>
                  <a:pt x="9511215" y="6155909"/>
                  <a:pt x="9510277" y="6163418"/>
                  <a:pt x="9510277" y="6171866"/>
                </a:cubicBezTo>
                <a:cubicBezTo>
                  <a:pt x="9510277" y="6180314"/>
                  <a:pt x="9511215" y="6187823"/>
                  <a:pt x="9513090" y="6194394"/>
                </a:cubicBezTo>
                <a:cubicBezTo>
                  <a:pt x="9515903" y="6200964"/>
                  <a:pt x="9518716" y="6205657"/>
                  <a:pt x="9522467" y="6210351"/>
                </a:cubicBezTo>
                <a:cubicBezTo>
                  <a:pt x="9526217" y="6214105"/>
                  <a:pt x="9531843" y="6217860"/>
                  <a:pt x="9537469" y="6219737"/>
                </a:cubicBezTo>
                <a:cubicBezTo>
                  <a:pt x="9543095" y="6221614"/>
                  <a:pt x="9550596" y="6222553"/>
                  <a:pt x="9558098" y="6222553"/>
                </a:cubicBezTo>
                <a:cubicBezTo>
                  <a:pt x="9562786" y="6222553"/>
                  <a:pt x="9567475" y="6222553"/>
                  <a:pt x="9571225" y="6221614"/>
                </a:cubicBezTo>
                <a:cubicBezTo>
                  <a:pt x="9574976" y="6221614"/>
                  <a:pt x="9578726" y="6220676"/>
                  <a:pt x="9581540" y="6219737"/>
                </a:cubicBezTo>
                <a:cubicBezTo>
                  <a:pt x="9584352" y="6218799"/>
                  <a:pt x="9587166" y="6217860"/>
                  <a:pt x="9589041" y="6216921"/>
                </a:cubicBezTo>
                <a:cubicBezTo>
                  <a:pt x="9590916" y="6215983"/>
                  <a:pt x="9592791" y="6215044"/>
                  <a:pt x="9592791" y="6215044"/>
                </a:cubicBezTo>
                <a:cubicBezTo>
                  <a:pt x="9592791" y="6215044"/>
                  <a:pt x="9592791" y="6215044"/>
                  <a:pt x="9593729" y="6214105"/>
                </a:cubicBezTo>
                <a:cubicBezTo>
                  <a:pt x="9594667" y="6213167"/>
                  <a:pt x="9594667" y="6213167"/>
                  <a:pt x="9594667" y="6212228"/>
                </a:cubicBezTo>
                <a:cubicBezTo>
                  <a:pt x="9594667" y="6211289"/>
                  <a:pt x="9594667" y="6211289"/>
                  <a:pt x="9594667" y="6210351"/>
                </a:cubicBezTo>
                <a:cubicBezTo>
                  <a:pt x="9594667" y="6209412"/>
                  <a:pt x="9594667" y="6208473"/>
                  <a:pt x="9594667" y="6207535"/>
                </a:cubicBezTo>
                <a:cubicBezTo>
                  <a:pt x="9594667" y="6206596"/>
                  <a:pt x="9594667" y="6205657"/>
                  <a:pt x="9594667" y="6204719"/>
                </a:cubicBezTo>
                <a:cubicBezTo>
                  <a:pt x="9593729" y="6203780"/>
                  <a:pt x="9593729" y="6203780"/>
                  <a:pt x="9593729" y="6202841"/>
                </a:cubicBezTo>
                <a:cubicBezTo>
                  <a:pt x="9593729" y="6202841"/>
                  <a:pt x="9592791" y="6201903"/>
                  <a:pt x="9592791" y="6201903"/>
                </a:cubicBezTo>
                <a:cubicBezTo>
                  <a:pt x="9592791" y="6201903"/>
                  <a:pt x="9592791" y="6201903"/>
                  <a:pt x="9591854" y="6201903"/>
                </a:cubicBezTo>
                <a:cubicBezTo>
                  <a:pt x="9590916" y="6201903"/>
                  <a:pt x="9589979" y="6201903"/>
                  <a:pt x="9588103" y="6202841"/>
                </a:cubicBezTo>
                <a:cubicBezTo>
                  <a:pt x="9586228" y="6203780"/>
                  <a:pt x="9584352" y="6204719"/>
                  <a:pt x="9581540" y="6205657"/>
                </a:cubicBezTo>
                <a:cubicBezTo>
                  <a:pt x="9578726" y="6206596"/>
                  <a:pt x="9575914" y="6207535"/>
                  <a:pt x="9572163" y="6208473"/>
                </a:cubicBezTo>
                <a:cubicBezTo>
                  <a:pt x="9568412" y="6209412"/>
                  <a:pt x="9564661" y="6209412"/>
                  <a:pt x="9559973" y="6209412"/>
                </a:cubicBezTo>
                <a:cubicBezTo>
                  <a:pt x="9554347" y="6209412"/>
                  <a:pt x="9549659" y="6208473"/>
                  <a:pt x="9545908" y="6206596"/>
                </a:cubicBezTo>
                <a:cubicBezTo>
                  <a:pt x="9542158" y="6205657"/>
                  <a:pt x="9539345" y="6202841"/>
                  <a:pt x="9536532" y="6200026"/>
                </a:cubicBezTo>
                <a:cubicBezTo>
                  <a:pt x="9533719" y="6196271"/>
                  <a:pt x="9531843" y="6193455"/>
                  <a:pt x="9530906" y="6188762"/>
                </a:cubicBezTo>
                <a:cubicBezTo>
                  <a:pt x="9529968" y="6185007"/>
                  <a:pt x="9529030" y="6180314"/>
                  <a:pt x="9529030" y="6174682"/>
                </a:cubicBezTo>
                <a:lnTo>
                  <a:pt x="9590916" y="6174682"/>
                </a:lnTo>
                <a:cubicBezTo>
                  <a:pt x="9592791" y="6174682"/>
                  <a:pt x="9594667" y="6173743"/>
                  <a:pt x="9595605" y="6172805"/>
                </a:cubicBezTo>
                <a:cubicBezTo>
                  <a:pt x="9596542" y="6171866"/>
                  <a:pt x="9597480" y="6169989"/>
                  <a:pt x="9597480" y="6167173"/>
                </a:cubicBezTo>
                <a:lnTo>
                  <a:pt x="9597480" y="6164357"/>
                </a:lnTo>
                <a:cubicBezTo>
                  <a:pt x="9597480" y="6157787"/>
                  <a:pt x="9596542" y="6152155"/>
                  <a:pt x="9594667" y="6146523"/>
                </a:cubicBezTo>
                <a:cubicBezTo>
                  <a:pt x="9592791" y="6140891"/>
                  <a:pt x="9590916" y="6136198"/>
                  <a:pt x="9587166" y="6132443"/>
                </a:cubicBezTo>
                <a:cubicBezTo>
                  <a:pt x="9583415" y="6128688"/>
                  <a:pt x="9579664" y="6125873"/>
                  <a:pt x="9574038" y="6123057"/>
                </a:cubicBezTo>
                <a:cubicBezTo>
                  <a:pt x="9569350" y="6120241"/>
                  <a:pt x="9562786" y="6119302"/>
                  <a:pt x="9555285" y="6119302"/>
                </a:cubicBezTo>
                <a:close/>
                <a:moveTo>
                  <a:pt x="9375253" y="6119302"/>
                </a:moveTo>
                <a:cubicBezTo>
                  <a:pt x="9368689" y="6119302"/>
                  <a:pt x="9362126" y="6120241"/>
                  <a:pt x="9356500" y="6123057"/>
                </a:cubicBezTo>
                <a:cubicBezTo>
                  <a:pt x="9350874" y="6124934"/>
                  <a:pt x="9346185" y="6128688"/>
                  <a:pt x="9342435" y="6133382"/>
                </a:cubicBezTo>
                <a:cubicBezTo>
                  <a:pt x="9337746" y="6138075"/>
                  <a:pt x="9334933" y="6143707"/>
                  <a:pt x="9333058" y="6150277"/>
                </a:cubicBezTo>
                <a:cubicBezTo>
                  <a:pt x="9331183" y="6155909"/>
                  <a:pt x="9330245" y="6163418"/>
                  <a:pt x="9330245" y="6171866"/>
                </a:cubicBezTo>
                <a:cubicBezTo>
                  <a:pt x="9330245" y="6180314"/>
                  <a:pt x="9331183" y="6187823"/>
                  <a:pt x="9333058" y="6194394"/>
                </a:cubicBezTo>
                <a:cubicBezTo>
                  <a:pt x="9335871" y="6200964"/>
                  <a:pt x="9338684" y="6205657"/>
                  <a:pt x="9342435" y="6210351"/>
                </a:cubicBezTo>
                <a:cubicBezTo>
                  <a:pt x="9346185" y="6214105"/>
                  <a:pt x="9351811" y="6217860"/>
                  <a:pt x="9357438" y="6219737"/>
                </a:cubicBezTo>
                <a:cubicBezTo>
                  <a:pt x="9363063" y="6221614"/>
                  <a:pt x="9370565" y="6222553"/>
                  <a:pt x="9378066" y="6222553"/>
                </a:cubicBezTo>
                <a:cubicBezTo>
                  <a:pt x="9382754" y="6222553"/>
                  <a:pt x="9387443" y="6222553"/>
                  <a:pt x="9391193" y="6221614"/>
                </a:cubicBezTo>
                <a:cubicBezTo>
                  <a:pt x="9394944" y="6221614"/>
                  <a:pt x="9398695" y="6220676"/>
                  <a:pt x="9401508" y="6219737"/>
                </a:cubicBezTo>
                <a:cubicBezTo>
                  <a:pt x="9404321" y="6218799"/>
                  <a:pt x="9407134" y="6217860"/>
                  <a:pt x="9409009" y="6216921"/>
                </a:cubicBezTo>
                <a:cubicBezTo>
                  <a:pt x="9410884" y="6215983"/>
                  <a:pt x="9412760" y="6215044"/>
                  <a:pt x="9412760" y="6215044"/>
                </a:cubicBezTo>
                <a:cubicBezTo>
                  <a:pt x="9412760" y="6215044"/>
                  <a:pt x="9412760" y="6215044"/>
                  <a:pt x="9413697" y="6214105"/>
                </a:cubicBezTo>
                <a:cubicBezTo>
                  <a:pt x="9414635" y="6213167"/>
                  <a:pt x="9414635" y="6213167"/>
                  <a:pt x="9414635" y="6212228"/>
                </a:cubicBezTo>
                <a:cubicBezTo>
                  <a:pt x="9414635" y="6211289"/>
                  <a:pt x="9414635" y="6211289"/>
                  <a:pt x="9414635" y="6210351"/>
                </a:cubicBezTo>
                <a:cubicBezTo>
                  <a:pt x="9414635" y="6209412"/>
                  <a:pt x="9414635" y="6208473"/>
                  <a:pt x="9414635" y="6207535"/>
                </a:cubicBezTo>
                <a:cubicBezTo>
                  <a:pt x="9414635" y="6206596"/>
                  <a:pt x="9414635" y="6205657"/>
                  <a:pt x="9414635" y="6204719"/>
                </a:cubicBezTo>
                <a:cubicBezTo>
                  <a:pt x="9413697" y="6203780"/>
                  <a:pt x="9413697" y="6203780"/>
                  <a:pt x="9413697" y="6202841"/>
                </a:cubicBezTo>
                <a:cubicBezTo>
                  <a:pt x="9413697" y="6202841"/>
                  <a:pt x="9412760" y="6201903"/>
                  <a:pt x="9412760" y="6201903"/>
                </a:cubicBezTo>
                <a:cubicBezTo>
                  <a:pt x="9412760" y="6201903"/>
                  <a:pt x="9412760" y="6201903"/>
                  <a:pt x="9411822" y="6201903"/>
                </a:cubicBezTo>
                <a:cubicBezTo>
                  <a:pt x="9410884" y="6201903"/>
                  <a:pt x="9409947" y="6201903"/>
                  <a:pt x="9408071" y="6202841"/>
                </a:cubicBezTo>
                <a:cubicBezTo>
                  <a:pt x="9406196" y="6203780"/>
                  <a:pt x="9404321" y="6204719"/>
                  <a:pt x="9401508" y="6205657"/>
                </a:cubicBezTo>
                <a:cubicBezTo>
                  <a:pt x="9398695" y="6206596"/>
                  <a:pt x="9395882" y="6207535"/>
                  <a:pt x="9392131" y="6208473"/>
                </a:cubicBezTo>
                <a:cubicBezTo>
                  <a:pt x="9388380" y="6209412"/>
                  <a:pt x="9384630" y="6209412"/>
                  <a:pt x="9379941" y="6209412"/>
                </a:cubicBezTo>
                <a:cubicBezTo>
                  <a:pt x="9374315" y="6209412"/>
                  <a:pt x="9369627" y="6208473"/>
                  <a:pt x="9365876" y="6206596"/>
                </a:cubicBezTo>
                <a:cubicBezTo>
                  <a:pt x="9362126" y="6205657"/>
                  <a:pt x="9359313" y="6202841"/>
                  <a:pt x="9356500" y="6200026"/>
                </a:cubicBezTo>
                <a:cubicBezTo>
                  <a:pt x="9353687" y="6196271"/>
                  <a:pt x="9351811" y="6193455"/>
                  <a:pt x="9350874" y="6188762"/>
                </a:cubicBezTo>
                <a:cubicBezTo>
                  <a:pt x="9349936" y="6185007"/>
                  <a:pt x="9348998" y="6180314"/>
                  <a:pt x="9348998" y="6174682"/>
                </a:cubicBezTo>
                <a:lnTo>
                  <a:pt x="9411822" y="6174682"/>
                </a:lnTo>
                <a:cubicBezTo>
                  <a:pt x="9413697" y="6174682"/>
                  <a:pt x="9415573" y="6173743"/>
                  <a:pt x="9416510" y="6172805"/>
                </a:cubicBezTo>
                <a:cubicBezTo>
                  <a:pt x="9417448" y="6171866"/>
                  <a:pt x="9418386" y="6169989"/>
                  <a:pt x="9418386" y="6167173"/>
                </a:cubicBezTo>
                <a:lnTo>
                  <a:pt x="9417448" y="6167173"/>
                </a:lnTo>
                <a:lnTo>
                  <a:pt x="9417448" y="6164357"/>
                </a:lnTo>
                <a:cubicBezTo>
                  <a:pt x="9417448" y="6157787"/>
                  <a:pt x="9416510" y="6152155"/>
                  <a:pt x="9414635" y="6146523"/>
                </a:cubicBezTo>
                <a:cubicBezTo>
                  <a:pt x="9412760" y="6140891"/>
                  <a:pt x="9410884" y="6136198"/>
                  <a:pt x="9407134" y="6132443"/>
                </a:cubicBezTo>
                <a:cubicBezTo>
                  <a:pt x="9403383" y="6128688"/>
                  <a:pt x="9399632" y="6125873"/>
                  <a:pt x="9394006" y="6123057"/>
                </a:cubicBezTo>
                <a:cubicBezTo>
                  <a:pt x="9389318" y="6120241"/>
                  <a:pt x="9382754" y="6119302"/>
                  <a:pt x="9375253" y="6119302"/>
                </a:cubicBezTo>
                <a:close/>
                <a:moveTo>
                  <a:pt x="8813592" y="6119302"/>
                </a:moveTo>
                <a:cubicBezTo>
                  <a:pt x="8812654" y="6119302"/>
                  <a:pt x="8811716" y="6120241"/>
                  <a:pt x="8810778" y="6120241"/>
                </a:cubicBezTo>
                <a:cubicBezTo>
                  <a:pt x="8809841" y="6121179"/>
                  <a:pt x="8808903" y="6122118"/>
                  <a:pt x="8808903" y="6123057"/>
                </a:cubicBezTo>
                <a:lnTo>
                  <a:pt x="8782649" y="6200026"/>
                </a:lnTo>
                <a:lnTo>
                  <a:pt x="8755456" y="6123995"/>
                </a:lnTo>
                <a:cubicBezTo>
                  <a:pt x="8755456" y="6123057"/>
                  <a:pt x="8755456" y="6122118"/>
                  <a:pt x="8754519" y="6122118"/>
                </a:cubicBezTo>
                <a:cubicBezTo>
                  <a:pt x="8753581" y="6122118"/>
                  <a:pt x="8753581" y="6121179"/>
                  <a:pt x="8752643" y="6121179"/>
                </a:cubicBezTo>
                <a:cubicBezTo>
                  <a:pt x="8751706" y="6120241"/>
                  <a:pt x="8750768" y="6120241"/>
                  <a:pt x="8749830" y="6120241"/>
                </a:cubicBezTo>
                <a:cubicBezTo>
                  <a:pt x="8748893" y="6120241"/>
                  <a:pt x="8747017" y="6120241"/>
                  <a:pt x="8745142" y="6120241"/>
                </a:cubicBezTo>
                <a:cubicBezTo>
                  <a:pt x="8743267" y="6120241"/>
                  <a:pt x="8741391" y="6120241"/>
                  <a:pt x="8740454" y="6120241"/>
                </a:cubicBezTo>
                <a:cubicBezTo>
                  <a:pt x="8739516" y="6120241"/>
                  <a:pt x="8738578" y="6120241"/>
                  <a:pt x="8737641" y="6121179"/>
                </a:cubicBezTo>
                <a:cubicBezTo>
                  <a:pt x="8736703" y="6121179"/>
                  <a:pt x="8736703" y="6122118"/>
                  <a:pt x="8736703" y="6123057"/>
                </a:cubicBezTo>
                <a:cubicBezTo>
                  <a:pt x="8736703" y="6123995"/>
                  <a:pt x="8736703" y="6124934"/>
                  <a:pt x="8737641" y="6126811"/>
                </a:cubicBezTo>
                <a:lnTo>
                  <a:pt x="8771397" y="6217860"/>
                </a:lnTo>
                <a:cubicBezTo>
                  <a:pt x="8771397" y="6218799"/>
                  <a:pt x="8771397" y="6219737"/>
                  <a:pt x="8772334" y="6219737"/>
                </a:cubicBezTo>
                <a:cubicBezTo>
                  <a:pt x="8773272" y="6219737"/>
                  <a:pt x="8773272" y="6220676"/>
                  <a:pt x="8774210" y="6220676"/>
                </a:cubicBezTo>
                <a:lnTo>
                  <a:pt x="8761082" y="6253528"/>
                </a:lnTo>
                <a:cubicBezTo>
                  <a:pt x="8760145" y="6254467"/>
                  <a:pt x="8760145" y="6255406"/>
                  <a:pt x="8760145" y="6256344"/>
                </a:cubicBezTo>
                <a:cubicBezTo>
                  <a:pt x="8760145" y="6257283"/>
                  <a:pt x="8760145" y="6258222"/>
                  <a:pt x="8761082" y="6258222"/>
                </a:cubicBezTo>
                <a:cubicBezTo>
                  <a:pt x="8762020" y="6258222"/>
                  <a:pt x="8762958" y="6259160"/>
                  <a:pt x="8763895" y="6259160"/>
                </a:cubicBezTo>
                <a:cubicBezTo>
                  <a:pt x="8764833" y="6259160"/>
                  <a:pt x="8766708" y="6259160"/>
                  <a:pt x="8768584" y="6259160"/>
                </a:cubicBezTo>
                <a:cubicBezTo>
                  <a:pt x="8771397" y="6259160"/>
                  <a:pt x="8775147" y="6259160"/>
                  <a:pt x="8776085" y="6258222"/>
                </a:cubicBezTo>
                <a:cubicBezTo>
                  <a:pt x="8777022" y="6257283"/>
                  <a:pt x="8778898" y="6256344"/>
                  <a:pt x="8778898" y="6255406"/>
                </a:cubicBezTo>
                <a:lnTo>
                  <a:pt x="8791087" y="6220676"/>
                </a:lnTo>
                <a:lnTo>
                  <a:pt x="8826719" y="6124934"/>
                </a:lnTo>
                <a:cubicBezTo>
                  <a:pt x="8827657" y="6123995"/>
                  <a:pt x="8827657" y="6123057"/>
                  <a:pt x="8827657" y="6122118"/>
                </a:cubicBezTo>
                <a:cubicBezTo>
                  <a:pt x="8827657" y="6121179"/>
                  <a:pt x="8827657" y="6121179"/>
                  <a:pt x="8826719" y="6120241"/>
                </a:cubicBezTo>
                <a:cubicBezTo>
                  <a:pt x="8825781" y="6120241"/>
                  <a:pt x="8824843" y="6119302"/>
                  <a:pt x="8823906" y="6119302"/>
                </a:cubicBezTo>
                <a:cubicBezTo>
                  <a:pt x="8822968" y="6119302"/>
                  <a:pt x="8821093" y="6119302"/>
                  <a:pt x="8819217" y="6119302"/>
                </a:cubicBezTo>
                <a:cubicBezTo>
                  <a:pt x="8816405" y="6119302"/>
                  <a:pt x="8814529" y="6119302"/>
                  <a:pt x="8813592" y="6119302"/>
                </a:cubicBezTo>
                <a:close/>
                <a:moveTo>
                  <a:pt x="8280060" y="6119302"/>
                </a:moveTo>
                <a:cubicBezTo>
                  <a:pt x="8273496" y="6119302"/>
                  <a:pt x="8266933" y="6120241"/>
                  <a:pt x="8261307" y="6123057"/>
                </a:cubicBezTo>
                <a:cubicBezTo>
                  <a:pt x="8255681" y="6124934"/>
                  <a:pt x="8250992" y="6128688"/>
                  <a:pt x="8247242" y="6133382"/>
                </a:cubicBezTo>
                <a:cubicBezTo>
                  <a:pt x="8242553" y="6138075"/>
                  <a:pt x="8239740" y="6143707"/>
                  <a:pt x="8237865" y="6150277"/>
                </a:cubicBezTo>
                <a:cubicBezTo>
                  <a:pt x="8235990" y="6155909"/>
                  <a:pt x="8235052" y="6163418"/>
                  <a:pt x="8235052" y="6171866"/>
                </a:cubicBezTo>
                <a:cubicBezTo>
                  <a:pt x="8235052" y="6180314"/>
                  <a:pt x="8235990" y="6187823"/>
                  <a:pt x="8237865" y="6194394"/>
                </a:cubicBezTo>
                <a:cubicBezTo>
                  <a:pt x="8240678" y="6200964"/>
                  <a:pt x="8243491" y="6205657"/>
                  <a:pt x="8247242" y="6210351"/>
                </a:cubicBezTo>
                <a:cubicBezTo>
                  <a:pt x="8250992" y="6214105"/>
                  <a:pt x="8256618" y="6217860"/>
                  <a:pt x="8262244" y="6219737"/>
                </a:cubicBezTo>
                <a:cubicBezTo>
                  <a:pt x="8267870" y="6221614"/>
                  <a:pt x="8275372" y="6222553"/>
                  <a:pt x="8282873" y="6222553"/>
                </a:cubicBezTo>
                <a:cubicBezTo>
                  <a:pt x="8287561" y="6222553"/>
                  <a:pt x="8292250" y="6221614"/>
                  <a:pt x="8296000" y="6221614"/>
                </a:cubicBezTo>
                <a:cubicBezTo>
                  <a:pt x="8299751" y="6221614"/>
                  <a:pt x="8303502" y="6220676"/>
                  <a:pt x="8306315" y="6219737"/>
                </a:cubicBezTo>
                <a:cubicBezTo>
                  <a:pt x="8309127" y="6218799"/>
                  <a:pt x="8311941" y="6217860"/>
                  <a:pt x="8313816" y="6216921"/>
                </a:cubicBezTo>
                <a:cubicBezTo>
                  <a:pt x="8315691" y="6215983"/>
                  <a:pt x="8317566" y="6215044"/>
                  <a:pt x="8317566" y="6215044"/>
                </a:cubicBezTo>
                <a:cubicBezTo>
                  <a:pt x="8317566" y="6215044"/>
                  <a:pt x="8317566" y="6215044"/>
                  <a:pt x="8318504" y="6214105"/>
                </a:cubicBezTo>
                <a:cubicBezTo>
                  <a:pt x="8319442" y="6213167"/>
                  <a:pt x="8319442" y="6213167"/>
                  <a:pt x="8319442" y="6212228"/>
                </a:cubicBezTo>
                <a:cubicBezTo>
                  <a:pt x="8319442" y="6211289"/>
                  <a:pt x="8319442" y="6211289"/>
                  <a:pt x="8319442" y="6210351"/>
                </a:cubicBezTo>
                <a:cubicBezTo>
                  <a:pt x="8319442" y="6209412"/>
                  <a:pt x="8319442" y="6208473"/>
                  <a:pt x="8319442" y="6207535"/>
                </a:cubicBezTo>
                <a:cubicBezTo>
                  <a:pt x="8319442" y="6206596"/>
                  <a:pt x="8320380" y="6205657"/>
                  <a:pt x="8319442" y="6204719"/>
                </a:cubicBezTo>
                <a:cubicBezTo>
                  <a:pt x="8318504" y="6203780"/>
                  <a:pt x="8318504" y="6203780"/>
                  <a:pt x="8318504" y="6202841"/>
                </a:cubicBezTo>
                <a:cubicBezTo>
                  <a:pt x="8318504" y="6202841"/>
                  <a:pt x="8317566" y="6201903"/>
                  <a:pt x="8317566" y="6201903"/>
                </a:cubicBezTo>
                <a:cubicBezTo>
                  <a:pt x="8317566" y="6201903"/>
                  <a:pt x="8317566" y="6201903"/>
                  <a:pt x="8316629" y="6201903"/>
                </a:cubicBezTo>
                <a:cubicBezTo>
                  <a:pt x="8315691" y="6201903"/>
                  <a:pt x="8314754" y="6201903"/>
                  <a:pt x="8312878" y="6202841"/>
                </a:cubicBezTo>
                <a:cubicBezTo>
                  <a:pt x="8311003" y="6203780"/>
                  <a:pt x="8309127" y="6204719"/>
                  <a:pt x="8306315" y="6205657"/>
                </a:cubicBezTo>
                <a:cubicBezTo>
                  <a:pt x="8303502" y="6206596"/>
                  <a:pt x="8300689" y="6207535"/>
                  <a:pt x="8296938" y="6208473"/>
                </a:cubicBezTo>
                <a:cubicBezTo>
                  <a:pt x="8293187" y="6209412"/>
                  <a:pt x="8289437" y="6209412"/>
                  <a:pt x="8284748" y="6209412"/>
                </a:cubicBezTo>
                <a:cubicBezTo>
                  <a:pt x="8279122" y="6209412"/>
                  <a:pt x="8274434" y="6208473"/>
                  <a:pt x="8270683" y="6206596"/>
                </a:cubicBezTo>
                <a:cubicBezTo>
                  <a:pt x="8266933" y="6205657"/>
                  <a:pt x="8264120" y="6203780"/>
                  <a:pt x="8261307" y="6200026"/>
                </a:cubicBezTo>
                <a:cubicBezTo>
                  <a:pt x="8258494" y="6196271"/>
                  <a:pt x="8256618" y="6193455"/>
                  <a:pt x="8255681" y="6188762"/>
                </a:cubicBezTo>
                <a:cubicBezTo>
                  <a:pt x="8254743" y="6185007"/>
                  <a:pt x="8253805" y="6180314"/>
                  <a:pt x="8253805" y="6174682"/>
                </a:cubicBezTo>
                <a:lnTo>
                  <a:pt x="8316629" y="6174682"/>
                </a:lnTo>
                <a:cubicBezTo>
                  <a:pt x="8318504" y="6174682"/>
                  <a:pt x="8320380" y="6173743"/>
                  <a:pt x="8321317" y="6172805"/>
                </a:cubicBezTo>
                <a:cubicBezTo>
                  <a:pt x="8322255" y="6171866"/>
                  <a:pt x="8323192" y="6169989"/>
                  <a:pt x="8323192" y="6167173"/>
                </a:cubicBezTo>
                <a:lnTo>
                  <a:pt x="8322255" y="6167173"/>
                </a:lnTo>
                <a:lnTo>
                  <a:pt x="8322255" y="6164357"/>
                </a:lnTo>
                <a:cubicBezTo>
                  <a:pt x="8322255" y="6157787"/>
                  <a:pt x="8321317" y="6152155"/>
                  <a:pt x="8319442" y="6146523"/>
                </a:cubicBezTo>
                <a:cubicBezTo>
                  <a:pt x="8317566" y="6140891"/>
                  <a:pt x="8315691" y="6136198"/>
                  <a:pt x="8311941" y="6132443"/>
                </a:cubicBezTo>
                <a:cubicBezTo>
                  <a:pt x="8308190" y="6128688"/>
                  <a:pt x="8304439" y="6125873"/>
                  <a:pt x="8298813" y="6123057"/>
                </a:cubicBezTo>
                <a:cubicBezTo>
                  <a:pt x="8294125" y="6120241"/>
                  <a:pt x="8287561" y="6119302"/>
                  <a:pt x="8280060" y="6119302"/>
                </a:cubicBezTo>
                <a:close/>
                <a:moveTo>
                  <a:pt x="11563764" y="6118363"/>
                </a:moveTo>
                <a:cubicBezTo>
                  <a:pt x="11558138" y="6118363"/>
                  <a:pt x="11553450" y="6118363"/>
                  <a:pt x="11548762" y="6120240"/>
                </a:cubicBezTo>
                <a:cubicBezTo>
                  <a:pt x="11544073" y="6122118"/>
                  <a:pt x="11540322" y="6123995"/>
                  <a:pt x="11537510" y="6126811"/>
                </a:cubicBezTo>
                <a:cubicBezTo>
                  <a:pt x="11534697" y="6129627"/>
                  <a:pt x="11532821" y="6132443"/>
                  <a:pt x="11530946" y="6136197"/>
                </a:cubicBezTo>
                <a:cubicBezTo>
                  <a:pt x="11530008" y="6139013"/>
                  <a:pt x="11529070" y="6142768"/>
                  <a:pt x="11529070" y="6146522"/>
                </a:cubicBezTo>
                <a:cubicBezTo>
                  <a:pt x="11529070" y="6151216"/>
                  <a:pt x="11529070" y="6154970"/>
                  <a:pt x="11530946" y="6157786"/>
                </a:cubicBezTo>
                <a:cubicBezTo>
                  <a:pt x="11532821" y="6160602"/>
                  <a:pt x="11534697" y="6163418"/>
                  <a:pt x="11536572" y="6165295"/>
                </a:cubicBezTo>
                <a:cubicBezTo>
                  <a:pt x="11538447" y="6167173"/>
                  <a:pt x="11541260" y="6169050"/>
                  <a:pt x="11544073" y="6170927"/>
                </a:cubicBezTo>
                <a:cubicBezTo>
                  <a:pt x="11546886" y="6171866"/>
                  <a:pt x="11549699" y="6172804"/>
                  <a:pt x="11552512" y="6174682"/>
                </a:cubicBezTo>
                <a:cubicBezTo>
                  <a:pt x="11555325" y="6176559"/>
                  <a:pt x="11558138" y="6177498"/>
                  <a:pt x="11560951" y="6178436"/>
                </a:cubicBezTo>
                <a:cubicBezTo>
                  <a:pt x="11563764" y="6179375"/>
                  <a:pt x="11566577" y="6180314"/>
                  <a:pt x="11568452" y="6182191"/>
                </a:cubicBezTo>
                <a:cubicBezTo>
                  <a:pt x="11571265" y="6183130"/>
                  <a:pt x="11573141" y="6185007"/>
                  <a:pt x="11574078" y="6186884"/>
                </a:cubicBezTo>
                <a:cubicBezTo>
                  <a:pt x="11575016" y="6188761"/>
                  <a:pt x="11575954" y="6190639"/>
                  <a:pt x="11575954" y="6193455"/>
                </a:cubicBezTo>
                <a:cubicBezTo>
                  <a:pt x="11575954" y="6196271"/>
                  <a:pt x="11575016" y="6198148"/>
                  <a:pt x="11574078" y="6200025"/>
                </a:cubicBezTo>
                <a:cubicBezTo>
                  <a:pt x="11573141" y="6201902"/>
                  <a:pt x="11572203" y="6203780"/>
                  <a:pt x="11570328" y="6204718"/>
                </a:cubicBezTo>
                <a:cubicBezTo>
                  <a:pt x="11568452" y="6205657"/>
                  <a:pt x="11566577" y="6206596"/>
                  <a:pt x="11563764" y="6207534"/>
                </a:cubicBezTo>
                <a:cubicBezTo>
                  <a:pt x="11560951" y="6208473"/>
                  <a:pt x="11558138" y="6208473"/>
                  <a:pt x="11555325" y="6208473"/>
                </a:cubicBezTo>
                <a:cubicBezTo>
                  <a:pt x="11551575" y="6208473"/>
                  <a:pt x="11547824" y="6207534"/>
                  <a:pt x="11545011" y="6206596"/>
                </a:cubicBezTo>
                <a:cubicBezTo>
                  <a:pt x="11542198" y="6205657"/>
                  <a:pt x="11539385" y="6204718"/>
                  <a:pt x="11537510" y="6203780"/>
                </a:cubicBezTo>
                <a:cubicBezTo>
                  <a:pt x="11535634" y="6202841"/>
                  <a:pt x="11533759" y="6201902"/>
                  <a:pt x="11531883" y="6200964"/>
                </a:cubicBezTo>
                <a:cubicBezTo>
                  <a:pt x="11530008" y="6199087"/>
                  <a:pt x="11529070" y="6199087"/>
                  <a:pt x="11528133" y="6199087"/>
                </a:cubicBezTo>
                <a:cubicBezTo>
                  <a:pt x="11528133" y="6199087"/>
                  <a:pt x="11527195" y="6199087"/>
                  <a:pt x="11527195" y="6199087"/>
                </a:cubicBezTo>
                <a:cubicBezTo>
                  <a:pt x="11527195" y="6199087"/>
                  <a:pt x="11527195" y="6200025"/>
                  <a:pt x="11526257" y="6200025"/>
                </a:cubicBezTo>
                <a:cubicBezTo>
                  <a:pt x="11525320" y="6200025"/>
                  <a:pt x="11525320" y="6200964"/>
                  <a:pt x="11525320" y="6201902"/>
                </a:cubicBezTo>
                <a:cubicBezTo>
                  <a:pt x="11525320" y="6202841"/>
                  <a:pt x="11525320" y="6204718"/>
                  <a:pt x="11525320" y="6205657"/>
                </a:cubicBezTo>
                <a:cubicBezTo>
                  <a:pt x="11525320" y="6208473"/>
                  <a:pt x="11526257" y="6210350"/>
                  <a:pt x="11526257" y="6211289"/>
                </a:cubicBezTo>
                <a:cubicBezTo>
                  <a:pt x="11527195" y="6212228"/>
                  <a:pt x="11527195" y="6213166"/>
                  <a:pt x="11528133" y="6214105"/>
                </a:cubicBezTo>
                <a:cubicBezTo>
                  <a:pt x="11529070" y="6215044"/>
                  <a:pt x="11530008" y="6215982"/>
                  <a:pt x="11531883" y="6216921"/>
                </a:cubicBezTo>
                <a:cubicBezTo>
                  <a:pt x="11533759" y="6217860"/>
                  <a:pt x="11535634" y="6218798"/>
                  <a:pt x="11538447" y="6219737"/>
                </a:cubicBezTo>
                <a:cubicBezTo>
                  <a:pt x="11541260" y="6220675"/>
                  <a:pt x="11544073" y="6220675"/>
                  <a:pt x="11546886" y="6221614"/>
                </a:cubicBezTo>
                <a:cubicBezTo>
                  <a:pt x="11549699" y="6222553"/>
                  <a:pt x="11552512" y="6222553"/>
                  <a:pt x="11556263" y="6222553"/>
                </a:cubicBezTo>
                <a:cubicBezTo>
                  <a:pt x="11561889" y="6222553"/>
                  <a:pt x="11566577" y="6221614"/>
                  <a:pt x="11571265" y="6220675"/>
                </a:cubicBezTo>
                <a:cubicBezTo>
                  <a:pt x="11575954" y="6219737"/>
                  <a:pt x="11579704" y="6217860"/>
                  <a:pt x="11583455" y="6215044"/>
                </a:cubicBezTo>
                <a:cubicBezTo>
                  <a:pt x="11586268" y="6212228"/>
                  <a:pt x="11589081" y="6209412"/>
                  <a:pt x="11590957" y="6205657"/>
                </a:cubicBezTo>
                <a:cubicBezTo>
                  <a:pt x="11592831" y="6201902"/>
                  <a:pt x="11593769" y="6197209"/>
                  <a:pt x="11593769" y="6192516"/>
                </a:cubicBezTo>
                <a:cubicBezTo>
                  <a:pt x="11593769" y="6188761"/>
                  <a:pt x="11592831" y="6185007"/>
                  <a:pt x="11591894" y="6181252"/>
                </a:cubicBezTo>
                <a:cubicBezTo>
                  <a:pt x="11590019" y="6178436"/>
                  <a:pt x="11588143" y="6175620"/>
                  <a:pt x="11586268" y="6173743"/>
                </a:cubicBezTo>
                <a:cubicBezTo>
                  <a:pt x="11584393" y="6170927"/>
                  <a:pt x="11581580" y="6169989"/>
                  <a:pt x="11578766" y="6168111"/>
                </a:cubicBezTo>
                <a:cubicBezTo>
                  <a:pt x="11575954" y="6167173"/>
                  <a:pt x="11573141" y="6165295"/>
                  <a:pt x="11570328" y="6164357"/>
                </a:cubicBezTo>
                <a:cubicBezTo>
                  <a:pt x="11567515" y="6162479"/>
                  <a:pt x="11564701" y="6161541"/>
                  <a:pt x="11561889" y="6160602"/>
                </a:cubicBezTo>
                <a:cubicBezTo>
                  <a:pt x="11559076" y="6159663"/>
                  <a:pt x="11557200" y="6157786"/>
                  <a:pt x="11554387" y="6156848"/>
                </a:cubicBezTo>
                <a:cubicBezTo>
                  <a:pt x="11551575" y="6155909"/>
                  <a:pt x="11549699" y="6154032"/>
                  <a:pt x="11548762" y="6152154"/>
                </a:cubicBezTo>
                <a:cubicBezTo>
                  <a:pt x="11547824" y="6150277"/>
                  <a:pt x="11546886" y="6148400"/>
                  <a:pt x="11546886" y="6145584"/>
                </a:cubicBezTo>
                <a:cubicBezTo>
                  <a:pt x="11546886" y="6143706"/>
                  <a:pt x="11546886" y="6141829"/>
                  <a:pt x="11547824" y="6139952"/>
                </a:cubicBezTo>
                <a:cubicBezTo>
                  <a:pt x="11547824" y="6138075"/>
                  <a:pt x="11548762" y="6136197"/>
                  <a:pt x="11550637" y="6135259"/>
                </a:cubicBezTo>
                <a:cubicBezTo>
                  <a:pt x="11552512" y="6134320"/>
                  <a:pt x="11554387" y="6133381"/>
                  <a:pt x="11556263" y="6132443"/>
                </a:cubicBezTo>
                <a:cubicBezTo>
                  <a:pt x="11558138" y="6131504"/>
                  <a:pt x="11560951" y="6131504"/>
                  <a:pt x="11563764" y="6131504"/>
                </a:cubicBezTo>
                <a:cubicBezTo>
                  <a:pt x="11566577" y="6131504"/>
                  <a:pt x="11569390" y="6131504"/>
                  <a:pt x="11572203" y="6132443"/>
                </a:cubicBezTo>
                <a:cubicBezTo>
                  <a:pt x="11575016" y="6133381"/>
                  <a:pt x="11576892" y="6134320"/>
                  <a:pt x="11578766" y="6135259"/>
                </a:cubicBezTo>
                <a:cubicBezTo>
                  <a:pt x="11580642" y="6136197"/>
                  <a:pt x="11582517" y="6137136"/>
                  <a:pt x="11583455" y="6138075"/>
                </a:cubicBezTo>
                <a:cubicBezTo>
                  <a:pt x="11584393" y="6139013"/>
                  <a:pt x="11585330" y="6139013"/>
                  <a:pt x="11586268" y="6139013"/>
                </a:cubicBezTo>
                <a:cubicBezTo>
                  <a:pt x="11586268" y="6139013"/>
                  <a:pt x="11587206" y="6139013"/>
                  <a:pt x="11587206" y="6139013"/>
                </a:cubicBezTo>
                <a:cubicBezTo>
                  <a:pt x="11587206" y="6139013"/>
                  <a:pt x="11587206" y="6138075"/>
                  <a:pt x="11588143" y="6138075"/>
                </a:cubicBezTo>
                <a:cubicBezTo>
                  <a:pt x="11589081" y="6138075"/>
                  <a:pt x="11589081" y="6137136"/>
                  <a:pt x="11589081" y="6136197"/>
                </a:cubicBezTo>
                <a:cubicBezTo>
                  <a:pt x="11589081" y="6135259"/>
                  <a:pt x="11589081" y="6134320"/>
                  <a:pt x="11589081" y="6133381"/>
                </a:cubicBezTo>
                <a:cubicBezTo>
                  <a:pt x="11589081" y="6132443"/>
                  <a:pt x="11589081" y="6131504"/>
                  <a:pt x="11589081" y="6130565"/>
                </a:cubicBezTo>
                <a:cubicBezTo>
                  <a:pt x="11589081" y="6129627"/>
                  <a:pt x="11589081" y="6129627"/>
                  <a:pt x="11589081" y="6128688"/>
                </a:cubicBezTo>
                <a:cubicBezTo>
                  <a:pt x="11588143" y="6127749"/>
                  <a:pt x="11589081" y="6127749"/>
                  <a:pt x="11588143" y="6126811"/>
                </a:cubicBezTo>
                <a:cubicBezTo>
                  <a:pt x="11587206" y="6125872"/>
                  <a:pt x="11587206" y="6125872"/>
                  <a:pt x="11586268" y="6124934"/>
                </a:cubicBezTo>
                <a:cubicBezTo>
                  <a:pt x="11586268" y="6123995"/>
                  <a:pt x="11585330" y="6123995"/>
                  <a:pt x="11583455" y="6123056"/>
                </a:cubicBezTo>
                <a:cubicBezTo>
                  <a:pt x="11581580" y="6122118"/>
                  <a:pt x="11579704" y="6122118"/>
                  <a:pt x="11577829" y="6121179"/>
                </a:cubicBezTo>
                <a:cubicBezTo>
                  <a:pt x="11575954" y="6120240"/>
                  <a:pt x="11574078" y="6120240"/>
                  <a:pt x="11571265" y="6119302"/>
                </a:cubicBezTo>
                <a:cubicBezTo>
                  <a:pt x="11568452" y="6118363"/>
                  <a:pt x="11566577" y="6118363"/>
                  <a:pt x="11563764" y="6118363"/>
                </a:cubicBezTo>
                <a:close/>
                <a:moveTo>
                  <a:pt x="11306843" y="6118363"/>
                </a:moveTo>
                <a:cubicBezTo>
                  <a:pt x="11302155" y="6118363"/>
                  <a:pt x="11296529" y="6119302"/>
                  <a:pt x="11291841" y="6122118"/>
                </a:cubicBezTo>
                <a:cubicBezTo>
                  <a:pt x="11286215" y="6124934"/>
                  <a:pt x="11281527" y="6129627"/>
                  <a:pt x="11275900" y="6135259"/>
                </a:cubicBezTo>
                <a:lnTo>
                  <a:pt x="11275900" y="6123056"/>
                </a:lnTo>
                <a:cubicBezTo>
                  <a:pt x="11275900" y="6122118"/>
                  <a:pt x="11275900" y="6121179"/>
                  <a:pt x="11275900" y="6121179"/>
                </a:cubicBezTo>
                <a:cubicBezTo>
                  <a:pt x="11275900" y="6121179"/>
                  <a:pt x="11275900" y="6120240"/>
                  <a:pt x="11274963" y="6120240"/>
                </a:cubicBezTo>
                <a:cubicBezTo>
                  <a:pt x="11274025" y="6119302"/>
                  <a:pt x="11273088" y="6119302"/>
                  <a:pt x="11272150" y="6119302"/>
                </a:cubicBezTo>
                <a:cubicBezTo>
                  <a:pt x="11271212" y="6119302"/>
                  <a:pt x="11270275" y="6119302"/>
                  <a:pt x="11268399" y="6119302"/>
                </a:cubicBezTo>
                <a:cubicBezTo>
                  <a:pt x="11266524" y="6119302"/>
                  <a:pt x="11265586" y="6119302"/>
                  <a:pt x="11264648" y="6119302"/>
                </a:cubicBezTo>
                <a:cubicBezTo>
                  <a:pt x="11263711" y="6119302"/>
                  <a:pt x="11261835" y="6120240"/>
                  <a:pt x="11261835" y="6120240"/>
                </a:cubicBezTo>
                <a:cubicBezTo>
                  <a:pt x="11261835" y="6120240"/>
                  <a:pt x="11260898" y="6121179"/>
                  <a:pt x="11260898" y="6121179"/>
                </a:cubicBezTo>
                <a:cubicBezTo>
                  <a:pt x="11260898" y="6122118"/>
                  <a:pt x="11260898" y="6122118"/>
                  <a:pt x="11260898" y="6123056"/>
                </a:cubicBezTo>
                <a:lnTo>
                  <a:pt x="11260898" y="6220675"/>
                </a:lnTo>
                <a:cubicBezTo>
                  <a:pt x="11260898" y="6221614"/>
                  <a:pt x="11260898" y="6222553"/>
                  <a:pt x="11260898" y="6222553"/>
                </a:cubicBezTo>
                <a:cubicBezTo>
                  <a:pt x="11260898" y="6222553"/>
                  <a:pt x="11260898" y="6222553"/>
                  <a:pt x="11261835" y="6223491"/>
                </a:cubicBezTo>
                <a:cubicBezTo>
                  <a:pt x="11262773" y="6224430"/>
                  <a:pt x="11263711" y="6224430"/>
                  <a:pt x="11264648" y="6224430"/>
                </a:cubicBezTo>
                <a:cubicBezTo>
                  <a:pt x="11265586" y="6224430"/>
                  <a:pt x="11266524" y="6224430"/>
                  <a:pt x="11268399" y="6224430"/>
                </a:cubicBezTo>
                <a:cubicBezTo>
                  <a:pt x="11270275" y="6224430"/>
                  <a:pt x="11272150" y="6224430"/>
                  <a:pt x="11273088" y="6224430"/>
                </a:cubicBezTo>
                <a:cubicBezTo>
                  <a:pt x="11274025" y="6224430"/>
                  <a:pt x="11275900" y="6223491"/>
                  <a:pt x="11275900" y="6223491"/>
                </a:cubicBezTo>
                <a:cubicBezTo>
                  <a:pt x="11275900" y="6223491"/>
                  <a:pt x="11276838" y="6222553"/>
                  <a:pt x="11276838" y="6222553"/>
                </a:cubicBezTo>
                <a:cubicBezTo>
                  <a:pt x="11276838" y="6221614"/>
                  <a:pt x="11276838" y="6221614"/>
                  <a:pt x="11276838" y="6220675"/>
                </a:cubicBezTo>
                <a:lnTo>
                  <a:pt x="11276838" y="6154032"/>
                </a:lnTo>
                <a:cubicBezTo>
                  <a:pt x="11281527" y="6147461"/>
                  <a:pt x="11286215" y="6142768"/>
                  <a:pt x="11289965" y="6139952"/>
                </a:cubicBezTo>
                <a:cubicBezTo>
                  <a:pt x="11293716" y="6137136"/>
                  <a:pt x="11298405" y="6135259"/>
                  <a:pt x="11302155" y="6135259"/>
                </a:cubicBezTo>
                <a:cubicBezTo>
                  <a:pt x="11305906" y="6135259"/>
                  <a:pt x="11307781" y="6136197"/>
                  <a:pt x="11310594" y="6137136"/>
                </a:cubicBezTo>
                <a:cubicBezTo>
                  <a:pt x="11312470" y="6139013"/>
                  <a:pt x="11314345" y="6139952"/>
                  <a:pt x="11316220" y="6142768"/>
                </a:cubicBezTo>
                <a:cubicBezTo>
                  <a:pt x="11318095" y="6144645"/>
                  <a:pt x="11319033" y="6147461"/>
                  <a:pt x="11319971" y="6151216"/>
                </a:cubicBezTo>
                <a:cubicBezTo>
                  <a:pt x="11320908" y="6154970"/>
                  <a:pt x="11320908" y="6158725"/>
                  <a:pt x="11320908" y="6162479"/>
                </a:cubicBezTo>
                <a:lnTo>
                  <a:pt x="11320908" y="6219737"/>
                </a:lnTo>
                <a:cubicBezTo>
                  <a:pt x="11320908" y="6220675"/>
                  <a:pt x="11320908" y="6221614"/>
                  <a:pt x="11320908" y="6221614"/>
                </a:cubicBezTo>
                <a:cubicBezTo>
                  <a:pt x="11320908" y="6221614"/>
                  <a:pt x="11320908" y="6221614"/>
                  <a:pt x="11321846" y="6222553"/>
                </a:cubicBezTo>
                <a:cubicBezTo>
                  <a:pt x="11322784" y="6223491"/>
                  <a:pt x="11323722" y="6223491"/>
                  <a:pt x="11324659" y="6223491"/>
                </a:cubicBezTo>
                <a:cubicBezTo>
                  <a:pt x="11325597" y="6223491"/>
                  <a:pt x="11326535" y="6223491"/>
                  <a:pt x="11328410" y="6223491"/>
                </a:cubicBezTo>
                <a:cubicBezTo>
                  <a:pt x="11329347" y="6223491"/>
                  <a:pt x="11331223" y="6223491"/>
                  <a:pt x="11332160" y="6223491"/>
                </a:cubicBezTo>
                <a:cubicBezTo>
                  <a:pt x="11333098" y="6223491"/>
                  <a:pt x="11334036" y="6222553"/>
                  <a:pt x="11334973" y="6222553"/>
                </a:cubicBezTo>
                <a:cubicBezTo>
                  <a:pt x="11335911" y="6222553"/>
                  <a:pt x="11336849" y="6222553"/>
                  <a:pt x="11336849" y="6221614"/>
                </a:cubicBezTo>
                <a:cubicBezTo>
                  <a:pt x="11336849" y="6220675"/>
                  <a:pt x="11336849" y="6220675"/>
                  <a:pt x="11336849" y="6219737"/>
                </a:cubicBezTo>
                <a:lnTo>
                  <a:pt x="11336849" y="6153093"/>
                </a:lnTo>
                <a:cubicBezTo>
                  <a:pt x="11341537" y="6146522"/>
                  <a:pt x="11346225" y="6141829"/>
                  <a:pt x="11349976" y="6139013"/>
                </a:cubicBezTo>
                <a:cubicBezTo>
                  <a:pt x="11353727" y="6136197"/>
                  <a:pt x="11358415" y="6134320"/>
                  <a:pt x="11362166" y="6134320"/>
                </a:cubicBezTo>
                <a:cubicBezTo>
                  <a:pt x="11364979" y="6134320"/>
                  <a:pt x="11367791" y="6135259"/>
                  <a:pt x="11370605" y="6136197"/>
                </a:cubicBezTo>
                <a:cubicBezTo>
                  <a:pt x="11372480" y="6138075"/>
                  <a:pt x="11374355" y="6139952"/>
                  <a:pt x="11376231" y="6141829"/>
                </a:cubicBezTo>
                <a:cubicBezTo>
                  <a:pt x="11378106" y="6143706"/>
                  <a:pt x="11379044" y="6146522"/>
                  <a:pt x="11379982" y="6150277"/>
                </a:cubicBezTo>
                <a:cubicBezTo>
                  <a:pt x="11380919" y="6154032"/>
                  <a:pt x="11380919" y="6157786"/>
                  <a:pt x="11380919" y="6161541"/>
                </a:cubicBezTo>
                <a:lnTo>
                  <a:pt x="11380919" y="6218798"/>
                </a:lnTo>
                <a:cubicBezTo>
                  <a:pt x="11380919" y="6219737"/>
                  <a:pt x="11380919" y="6220675"/>
                  <a:pt x="11380919" y="6220675"/>
                </a:cubicBezTo>
                <a:cubicBezTo>
                  <a:pt x="11381856" y="6220675"/>
                  <a:pt x="11381856" y="6220675"/>
                  <a:pt x="11382794" y="6221614"/>
                </a:cubicBezTo>
                <a:cubicBezTo>
                  <a:pt x="11383732" y="6222553"/>
                  <a:pt x="11383732" y="6222553"/>
                  <a:pt x="11385607" y="6222553"/>
                </a:cubicBezTo>
                <a:cubicBezTo>
                  <a:pt x="11387483" y="6222553"/>
                  <a:pt x="11388420" y="6222553"/>
                  <a:pt x="11390296" y="6222553"/>
                </a:cubicBezTo>
                <a:cubicBezTo>
                  <a:pt x="11392171" y="6222553"/>
                  <a:pt x="11394047" y="6222553"/>
                  <a:pt x="11394984" y="6222553"/>
                </a:cubicBezTo>
                <a:cubicBezTo>
                  <a:pt x="11395921" y="6222553"/>
                  <a:pt x="11397797" y="6221614"/>
                  <a:pt x="11397797" y="6221614"/>
                </a:cubicBezTo>
                <a:cubicBezTo>
                  <a:pt x="11397797" y="6221614"/>
                  <a:pt x="11398735" y="6221614"/>
                  <a:pt x="11398735" y="6220675"/>
                </a:cubicBezTo>
                <a:cubicBezTo>
                  <a:pt x="11398735" y="6219737"/>
                  <a:pt x="11398735" y="6219737"/>
                  <a:pt x="11398735" y="6218798"/>
                </a:cubicBezTo>
                <a:lnTo>
                  <a:pt x="11402485" y="6218798"/>
                </a:lnTo>
                <a:lnTo>
                  <a:pt x="11402485" y="6156848"/>
                </a:lnTo>
                <a:cubicBezTo>
                  <a:pt x="11402485" y="6152154"/>
                  <a:pt x="11401548" y="6146522"/>
                  <a:pt x="11400610" y="6141829"/>
                </a:cubicBezTo>
                <a:cubicBezTo>
                  <a:pt x="11399672" y="6137136"/>
                  <a:pt x="11397797" y="6133381"/>
                  <a:pt x="11394984" y="6129627"/>
                </a:cubicBezTo>
                <a:cubicBezTo>
                  <a:pt x="11392171" y="6125872"/>
                  <a:pt x="11388420" y="6123056"/>
                  <a:pt x="11384670" y="6121179"/>
                </a:cubicBezTo>
                <a:cubicBezTo>
                  <a:pt x="11380919" y="6119302"/>
                  <a:pt x="11376231" y="6118363"/>
                  <a:pt x="11369667" y="6118363"/>
                </a:cubicBezTo>
                <a:cubicBezTo>
                  <a:pt x="11366854" y="6118363"/>
                  <a:pt x="11364979" y="6118363"/>
                  <a:pt x="11362166" y="6119302"/>
                </a:cubicBezTo>
                <a:cubicBezTo>
                  <a:pt x="11360290" y="6119302"/>
                  <a:pt x="11357477" y="6121179"/>
                  <a:pt x="11354665" y="6122118"/>
                </a:cubicBezTo>
                <a:cubicBezTo>
                  <a:pt x="11351852" y="6123056"/>
                  <a:pt x="11349038" y="6124934"/>
                  <a:pt x="11346225" y="6127749"/>
                </a:cubicBezTo>
                <a:cubicBezTo>
                  <a:pt x="11343412" y="6129627"/>
                  <a:pt x="11339662" y="6132443"/>
                  <a:pt x="11336849" y="6136197"/>
                </a:cubicBezTo>
                <a:cubicBezTo>
                  <a:pt x="11334973" y="6133381"/>
                  <a:pt x="11334036" y="6130565"/>
                  <a:pt x="11332160" y="6128688"/>
                </a:cubicBezTo>
                <a:cubicBezTo>
                  <a:pt x="11330285" y="6126811"/>
                  <a:pt x="11328410" y="6124934"/>
                  <a:pt x="11325597" y="6123056"/>
                </a:cubicBezTo>
                <a:cubicBezTo>
                  <a:pt x="11322784" y="6121179"/>
                  <a:pt x="11319971" y="6120240"/>
                  <a:pt x="11317158" y="6119302"/>
                </a:cubicBezTo>
                <a:cubicBezTo>
                  <a:pt x="11314345" y="6118363"/>
                  <a:pt x="11310594" y="6118363"/>
                  <a:pt x="11306843" y="6118363"/>
                </a:cubicBezTo>
                <a:close/>
                <a:moveTo>
                  <a:pt x="11225267" y="6118363"/>
                </a:moveTo>
                <a:cubicBezTo>
                  <a:pt x="11223392" y="6118363"/>
                  <a:pt x="11221516" y="6118363"/>
                  <a:pt x="11219641" y="6119302"/>
                </a:cubicBezTo>
                <a:cubicBezTo>
                  <a:pt x="11217765" y="6120240"/>
                  <a:pt x="11215890" y="6121179"/>
                  <a:pt x="11214015" y="6122118"/>
                </a:cubicBezTo>
                <a:cubicBezTo>
                  <a:pt x="11212140" y="6123056"/>
                  <a:pt x="11209327" y="6124934"/>
                  <a:pt x="11207451" y="6127749"/>
                </a:cubicBezTo>
                <a:cubicBezTo>
                  <a:pt x="11204638" y="6130565"/>
                  <a:pt x="11202763" y="6133381"/>
                  <a:pt x="11199950" y="6137136"/>
                </a:cubicBezTo>
                <a:lnTo>
                  <a:pt x="11199950" y="6123056"/>
                </a:lnTo>
                <a:cubicBezTo>
                  <a:pt x="11199950" y="6122118"/>
                  <a:pt x="11199950" y="6121179"/>
                  <a:pt x="11199950" y="6121179"/>
                </a:cubicBezTo>
                <a:cubicBezTo>
                  <a:pt x="11199950" y="6121179"/>
                  <a:pt x="11199950" y="6120240"/>
                  <a:pt x="11199012" y="6120240"/>
                </a:cubicBezTo>
                <a:cubicBezTo>
                  <a:pt x="11198075" y="6119302"/>
                  <a:pt x="11197137" y="6119302"/>
                  <a:pt x="11196199" y="6119302"/>
                </a:cubicBezTo>
                <a:cubicBezTo>
                  <a:pt x="11195262" y="6119302"/>
                  <a:pt x="11194324" y="6119302"/>
                  <a:pt x="11192449" y="6119302"/>
                </a:cubicBezTo>
                <a:cubicBezTo>
                  <a:pt x="11190573" y="6119302"/>
                  <a:pt x="11189635" y="6119302"/>
                  <a:pt x="11188698" y="6119302"/>
                </a:cubicBezTo>
                <a:cubicBezTo>
                  <a:pt x="11187760" y="6119302"/>
                  <a:pt x="11185885" y="6120240"/>
                  <a:pt x="11185885" y="6120240"/>
                </a:cubicBezTo>
                <a:cubicBezTo>
                  <a:pt x="11185885" y="6120240"/>
                  <a:pt x="11184947" y="6121179"/>
                  <a:pt x="11184947" y="6121179"/>
                </a:cubicBezTo>
                <a:cubicBezTo>
                  <a:pt x="11184947" y="6122118"/>
                  <a:pt x="11184947" y="6122118"/>
                  <a:pt x="11184947" y="6123056"/>
                </a:cubicBezTo>
                <a:lnTo>
                  <a:pt x="11184947" y="6218798"/>
                </a:lnTo>
                <a:cubicBezTo>
                  <a:pt x="11184947" y="6219737"/>
                  <a:pt x="11184947" y="6220675"/>
                  <a:pt x="11184947" y="6220675"/>
                </a:cubicBezTo>
                <a:cubicBezTo>
                  <a:pt x="11184947" y="6220675"/>
                  <a:pt x="11184947" y="6220675"/>
                  <a:pt x="11185885" y="6221614"/>
                </a:cubicBezTo>
                <a:cubicBezTo>
                  <a:pt x="11186822" y="6222553"/>
                  <a:pt x="11187760" y="6222553"/>
                  <a:pt x="11188698" y="6222553"/>
                </a:cubicBezTo>
                <a:cubicBezTo>
                  <a:pt x="11189635" y="6222553"/>
                  <a:pt x="11190573" y="6222553"/>
                  <a:pt x="11192449" y="6222553"/>
                </a:cubicBezTo>
                <a:cubicBezTo>
                  <a:pt x="11194324" y="6222553"/>
                  <a:pt x="11196199" y="6222553"/>
                  <a:pt x="11197137" y="6222553"/>
                </a:cubicBezTo>
                <a:cubicBezTo>
                  <a:pt x="11198075" y="6222553"/>
                  <a:pt x="11199950" y="6221614"/>
                  <a:pt x="11199950" y="6221614"/>
                </a:cubicBezTo>
                <a:cubicBezTo>
                  <a:pt x="11199950" y="6221614"/>
                  <a:pt x="11200887" y="6220675"/>
                  <a:pt x="11200887" y="6220675"/>
                </a:cubicBezTo>
                <a:cubicBezTo>
                  <a:pt x="11200887" y="6219737"/>
                  <a:pt x="11200887" y="6219737"/>
                  <a:pt x="11200887" y="6218798"/>
                </a:cubicBezTo>
                <a:lnTo>
                  <a:pt x="11200887" y="6155909"/>
                </a:lnTo>
                <a:cubicBezTo>
                  <a:pt x="11202763" y="6152154"/>
                  <a:pt x="11205576" y="6149338"/>
                  <a:pt x="11207451" y="6146522"/>
                </a:cubicBezTo>
                <a:cubicBezTo>
                  <a:pt x="11209327" y="6143706"/>
                  <a:pt x="11211202" y="6141829"/>
                  <a:pt x="11213077" y="6139952"/>
                </a:cubicBezTo>
                <a:cubicBezTo>
                  <a:pt x="11214952" y="6138075"/>
                  <a:pt x="11216828" y="6137136"/>
                  <a:pt x="11218703" y="6136197"/>
                </a:cubicBezTo>
                <a:cubicBezTo>
                  <a:pt x="11220579" y="6135259"/>
                  <a:pt x="11222454" y="6135259"/>
                  <a:pt x="11224329" y="6135259"/>
                </a:cubicBezTo>
                <a:cubicBezTo>
                  <a:pt x="11225267" y="6135259"/>
                  <a:pt x="11227142" y="6135259"/>
                  <a:pt x="11228080" y="6135259"/>
                </a:cubicBezTo>
                <a:cubicBezTo>
                  <a:pt x="11229955" y="6135259"/>
                  <a:pt x="11230893" y="6136197"/>
                  <a:pt x="11231830" y="6136197"/>
                </a:cubicBezTo>
                <a:cubicBezTo>
                  <a:pt x="11232768" y="6136197"/>
                  <a:pt x="11233706" y="6137136"/>
                  <a:pt x="11234644" y="6137136"/>
                </a:cubicBezTo>
                <a:cubicBezTo>
                  <a:pt x="11235581" y="6138075"/>
                  <a:pt x="11236519" y="6138075"/>
                  <a:pt x="11236519" y="6138075"/>
                </a:cubicBezTo>
                <a:cubicBezTo>
                  <a:pt x="11236519" y="6138075"/>
                  <a:pt x="11237457" y="6137136"/>
                  <a:pt x="11237457" y="6137136"/>
                </a:cubicBezTo>
                <a:cubicBezTo>
                  <a:pt x="11237457" y="6137136"/>
                  <a:pt x="11238394" y="6137136"/>
                  <a:pt x="11238394" y="6136197"/>
                </a:cubicBezTo>
                <a:cubicBezTo>
                  <a:pt x="11238394" y="6135259"/>
                  <a:pt x="11238394" y="6134320"/>
                  <a:pt x="11238394" y="6133381"/>
                </a:cubicBezTo>
                <a:cubicBezTo>
                  <a:pt x="11238394" y="6132443"/>
                  <a:pt x="11238394" y="6131504"/>
                  <a:pt x="11238394" y="6129627"/>
                </a:cubicBezTo>
                <a:cubicBezTo>
                  <a:pt x="11238394" y="6127749"/>
                  <a:pt x="11238394" y="6125872"/>
                  <a:pt x="11238394" y="6124934"/>
                </a:cubicBezTo>
                <a:cubicBezTo>
                  <a:pt x="11238394" y="6123995"/>
                  <a:pt x="11238394" y="6123995"/>
                  <a:pt x="11238394" y="6123056"/>
                </a:cubicBezTo>
                <a:cubicBezTo>
                  <a:pt x="11238394" y="6123056"/>
                  <a:pt x="11238394" y="6122118"/>
                  <a:pt x="11238394" y="6122118"/>
                </a:cubicBezTo>
                <a:cubicBezTo>
                  <a:pt x="11238394" y="6122118"/>
                  <a:pt x="11237457" y="6121179"/>
                  <a:pt x="11237457" y="6121179"/>
                </a:cubicBezTo>
                <a:cubicBezTo>
                  <a:pt x="11237457" y="6121179"/>
                  <a:pt x="11236519" y="6120240"/>
                  <a:pt x="11235581" y="6120240"/>
                </a:cubicBezTo>
                <a:cubicBezTo>
                  <a:pt x="11234644" y="6120240"/>
                  <a:pt x="11232768" y="6119302"/>
                  <a:pt x="11231830" y="6119302"/>
                </a:cubicBezTo>
                <a:cubicBezTo>
                  <a:pt x="11230893" y="6118363"/>
                  <a:pt x="11229017" y="6118363"/>
                  <a:pt x="11228080" y="6118363"/>
                </a:cubicBezTo>
                <a:cubicBezTo>
                  <a:pt x="11227142" y="6118363"/>
                  <a:pt x="11226204" y="6118363"/>
                  <a:pt x="11225267" y="6118363"/>
                </a:cubicBezTo>
                <a:close/>
                <a:moveTo>
                  <a:pt x="11111809" y="6118363"/>
                </a:moveTo>
                <a:cubicBezTo>
                  <a:pt x="11103370" y="6118363"/>
                  <a:pt x="11095868" y="6119302"/>
                  <a:pt x="11090243" y="6122118"/>
                </a:cubicBezTo>
                <a:cubicBezTo>
                  <a:pt x="11084617" y="6124934"/>
                  <a:pt x="11078990" y="6128688"/>
                  <a:pt x="11075240" y="6133381"/>
                </a:cubicBezTo>
                <a:cubicBezTo>
                  <a:pt x="11070552" y="6138075"/>
                  <a:pt x="11067738" y="6143706"/>
                  <a:pt x="11065863" y="6150277"/>
                </a:cubicBezTo>
                <a:cubicBezTo>
                  <a:pt x="11063988" y="6156848"/>
                  <a:pt x="11063050" y="6164357"/>
                  <a:pt x="11063050" y="6171866"/>
                </a:cubicBezTo>
                <a:cubicBezTo>
                  <a:pt x="11063050" y="6180314"/>
                  <a:pt x="11063988" y="6186884"/>
                  <a:pt x="11065863" y="6193455"/>
                </a:cubicBezTo>
                <a:cubicBezTo>
                  <a:pt x="11067738" y="6200025"/>
                  <a:pt x="11070552" y="6204718"/>
                  <a:pt x="11074302" y="6209412"/>
                </a:cubicBezTo>
                <a:cubicBezTo>
                  <a:pt x="11078053" y="6214105"/>
                  <a:pt x="11082741" y="6216921"/>
                  <a:pt x="11088367" y="6219737"/>
                </a:cubicBezTo>
                <a:cubicBezTo>
                  <a:pt x="11093993" y="6222553"/>
                  <a:pt x="11101495" y="6223491"/>
                  <a:pt x="11108996" y="6223491"/>
                </a:cubicBezTo>
                <a:cubicBezTo>
                  <a:pt x="11117435" y="6223491"/>
                  <a:pt x="11124936" y="6222553"/>
                  <a:pt x="11130562" y="6219737"/>
                </a:cubicBezTo>
                <a:cubicBezTo>
                  <a:pt x="11136188" y="6216921"/>
                  <a:pt x="11140877" y="6213166"/>
                  <a:pt x="11145565" y="6208473"/>
                </a:cubicBezTo>
                <a:cubicBezTo>
                  <a:pt x="11150253" y="6203780"/>
                  <a:pt x="11153066" y="6198148"/>
                  <a:pt x="11154942" y="6191577"/>
                </a:cubicBezTo>
                <a:cubicBezTo>
                  <a:pt x="11156817" y="6185007"/>
                  <a:pt x="11157755" y="6177498"/>
                  <a:pt x="11157755" y="6169989"/>
                </a:cubicBezTo>
                <a:cubicBezTo>
                  <a:pt x="11157755" y="6161541"/>
                  <a:pt x="11156817" y="6154970"/>
                  <a:pt x="11154942" y="6148400"/>
                </a:cubicBezTo>
                <a:cubicBezTo>
                  <a:pt x="11153066" y="6141829"/>
                  <a:pt x="11150253" y="6137136"/>
                  <a:pt x="11146502" y="6132443"/>
                </a:cubicBezTo>
                <a:cubicBezTo>
                  <a:pt x="11142752" y="6127749"/>
                  <a:pt x="11138063" y="6123995"/>
                  <a:pt x="11132437" y="6122118"/>
                </a:cubicBezTo>
                <a:cubicBezTo>
                  <a:pt x="11126812" y="6119302"/>
                  <a:pt x="11119310" y="6118363"/>
                  <a:pt x="11111809" y="6118363"/>
                </a:cubicBezTo>
                <a:close/>
                <a:moveTo>
                  <a:pt x="10644852" y="6118363"/>
                </a:moveTo>
                <a:cubicBezTo>
                  <a:pt x="10636413" y="6118363"/>
                  <a:pt x="10628911" y="6119302"/>
                  <a:pt x="10623286" y="6122118"/>
                </a:cubicBezTo>
                <a:cubicBezTo>
                  <a:pt x="10617659" y="6124934"/>
                  <a:pt x="10612033" y="6128688"/>
                  <a:pt x="10608283" y="6133381"/>
                </a:cubicBezTo>
                <a:cubicBezTo>
                  <a:pt x="10603594" y="6138075"/>
                  <a:pt x="10600781" y="6143706"/>
                  <a:pt x="10598906" y="6150277"/>
                </a:cubicBezTo>
                <a:cubicBezTo>
                  <a:pt x="10597031" y="6156848"/>
                  <a:pt x="10596093" y="6164357"/>
                  <a:pt x="10596093" y="6171866"/>
                </a:cubicBezTo>
                <a:cubicBezTo>
                  <a:pt x="10596093" y="6180314"/>
                  <a:pt x="10597031" y="6186884"/>
                  <a:pt x="10598906" y="6193455"/>
                </a:cubicBezTo>
                <a:cubicBezTo>
                  <a:pt x="10600781" y="6200025"/>
                  <a:pt x="10603594" y="6204718"/>
                  <a:pt x="10607345" y="6209412"/>
                </a:cubicBezTo>
                <a:cubicBezTo>
                  <a:pt x="10611096" y="6214105"/>
                  <a:pt x="10615784" y="6216921"/>
                  <a:pt x="10621410" y="6219737"/>
                </a:cubicBezTo>
                <a:cubicBezTo>
                  <a:pt x="10627036" y="6222553"/>
                  <a:pt x="10634537" y="6223491"/>
                  <a:pt x="10642039" y="6223491"/>
                </a:cubicBezTo>
                <a:cubicBezTo>
                  <a:pt x="10650478" y="6223491"/>
                  <a:pt x="10657979" y="6222553"/>
                  <a:pt x="10663605" y="6219737"/>
                </a:cubicBezTo>
                <a:cubicBezTo>
                  <a:pt x="10669231" y="6216921"/>
                  <a:pt x="10673919" y="6213166"/>
                  <a:pt x="10678608" y="6208473"/>
                </a:cubicBezTo>
                <a:cubicBezTo>
                  <a:pt x="10683296" y="6203780"/>
                  <a:pt x="10686109" y="6198148"/>
                  <a:pt x="10687984" y="6191577"/>
                </a:cubicBezTo>
                <a:cubicBezTo>
                  <a:pt x="10689860" y="6185007"/>
                  <a:pt x="10690797" y="6177498"/>
                  <a:pt x="10690797" y="6169989"/>
                </a:cubicBezTo>
                <a:cubicBezTo>
                  <a:pt x="10690797" y="6161541"/>
                  <a:pt x="10689860" y="6154970"/>
                  <a:pt x="10687984" y="6148400"/>
                </a:cubicBezTo>
                <a:cubicBezTo>
                  <a:pt x="10686109" y="6141829"/>
                  <a:pt x="10683296" y="6137136"/>
                  <a:pt x="10679545" y="6132443"/>
                </a:cubicBezTo>
                <a:cubicBezTo>
                  <a:pt x="10675795" y="6127749"/>
                  <a:pt x="10671106" y="6123995"/>
                  <a:pt x="10665480" y="6122118"/>
                </a:cubicBezTo>
                <a:cubicBezTo>
                  <a:pt x="10659854" y="6119302"/>
                  <a:pt x="10652353" y="6118363"/>
                  <a:pt x="10644852" y="6118363"/>
                </a:cubicBezTo>
                <a:close/>
                <a:moveTo>
                  <a:pt x="10345736" y="6118363"/>
                </a:moveTo>
                <a:cubicBezTo>
                  <a:pt x="10344799" y="6119302"/>
                  <a:pt x="10343861" y="6119302"/>
                  <a:pt x="10342923" y="6119302"/>
                </a:cubicBezTo>
                <a:cubicBezTo>
                  <a:pt x="10341986" y="6119302"/>
                  <a:pt x="10341048" y="6120240"/>
                  <a:pt x="10341048" y="6120240"/>
                </a:cubicBezTo>
                <a:cubicBezTo>
                  <a:pt x="10341048" y="6121179"/>
                  <a:pt x="10341048" y="6121179"/>
                  <a:pt x="10341048" y="6122118"/>
                </a:cubicBezTo>
                <a:cubicBezTo>
                  <a:pt x="10341048" y="6122118"/>
                  <a:pt x="10341048" y="6122118"/>
                  <a:pt x="10341048" y="6123056"/>
                </a:cubicBezTo>
                <a:cubicBezTo>
                  <a:pt x="10341048" y="6123995"/>
                  <a:pt x="10341048" y="6123995"/>
                  <a:pt x="10341048" y="6124934"/>
                </a:cubicBezTo>
                <a:cubicBezTo>
                  <a:pt x="10341048" y="6124934"/>
                  <a:pt x="10341986" y="6125872"/>
                  <a:pt x="10341986" y="6126811"/>
                </a:cubicBezTo>
                <a:lnTo>
                  <a:pt x="10373866" y="6216921"/>
                </a:lnTo>
                <a:cubicBezTo>
                  <a:pt x="10373866" y="6217860"/>
                  <a:pt x="10373866" y="6217860"/>
                  <a:pt x="10374804" y="6218798"/>
                </a:cubicBezTo>
                <a:cubicBezTo>
                  <a:pt x="10374804" y="6218798"/>
                  <a:pt x="10375741" y="6218798"/>
                  <a:pt x="10376679" y="6219737"/>
                </a:cubicBezTo>
                <a:cubicBezTo>
                  <a:pt x="10377617" y="6220675"/>
                  <a:pt x="10378555" y="6220675"/>
                  <a:pt x="10380430" y="6220675"/>
                </a:cubicBezTo>
                <a:cubicBezTo>
                  <a:pt x="10382305" y="6220675"/>
                  <a:pt x="10384181" y="6220675"/>
                  <a:pt x="10386056" y="6220675"/>
                </a:cubicBezTo>
                <a:cubicBezTo>
                  <a:pt x="10388869" y="6220675"/>
                  <a:pt x="10389806" y="6220675"/>
                  <a:pt x="10391682" y="6220675"/>
                </a:cubicBezTo>
                <a:cubicBezTo>
                  <a:pt x="10393557" y="6220675"/>
                  <a:pt x="10394495" y="6219737"/>
                  <a:pt x="10395432" y="6219737"/>
                </a:cubicBezTo>
                <a:cubicBezTo>
                  <a:pt x="10396370" y="6219737"/>
                  <a:pt x="10397308" y="6219737"/>
                  <a:pt x="10397308" y="6218798"/>
                </a:cubicBezTo>
                <a:cubicBezTo>
                  <a:pt x="10397308" y="6217860"/>
                  <a:pt x="10398246" y="6217860"/>
                  <a:pt x="10398246" y="6216921"/>
                </a:cubicBezTo>
                <a:lnTo>
                  <a:pt x="10431064" y="6126811"/>
                </a:lnTo>
                <a:cubicBezTo>
                  <a:pt x="10431064" y="6126811"/>
                  <a:pt x="10431064" y="6125872"/>
                  <a:pt x="10431064" y="6125872"/>
                </a:cubicBezTo>
                <a:cubicBezTo>
                  <a:pt x="10431064" y="6125872"/>
                  <a:pt x="10431064" y="6124934"/>
                  <a:pt x="10431064" y="6124934"/>
                </a:cubicBezTo>
                <a:cubicBezTo>
                  <a:pt x="10431064" y="6124934"/>
                  <a:pt x="10431064" y="6123995"/>
                  <a:pt x="10431064" y="6123056"/>
                </a:cubicBezTo>
                <a:cubicBezTo>
                  <a:pt x="10431064" y="6123056"/>
                  <a:pt x="10431064" y="6122118"/>
                  <a:pt x="10431064" y="6120240"/>
                </a:cubicBezTo>
                <a:cubicBezTo>
                  <a:pt x="10431064" y="6120240"/>
                  <a:pt x="10431064" y="6119302"/>
                  <a:pt x="10430126" y="6119302"/>
                </a:cubicBezTo>
                <a:cubicBezTo>
                  <a:pt x="10429188" y="6118363"/>
                  <a:pt x="10428251" y="6118363"/>
                  <a:pt x="10427313" y="6118363"/>
                </a:cubicBezTo>
                <a:cubicBezTo>
                  <a:pt x="10426376" y="6118363"/>
                  <a:pt x="10425438" y="6118363"/>
                  <a:pt x="10423562" y="6118363"/>
                </a:cubicBezTo>
                <a:cubicBezTo>
                  <a:pt x="10421687" y="6118363"/>
                  <a:pt x="10419812" y="6118363"/>
                  <a:pt x="10418874" y="6118363"/>
                </a:cubicBezTo>
                <a:cubicBezTo>
                  <a:pt x="10417936" y="6118363"/>
                  <a:pt x="10416999" y="6119302"/>
                  <a:pt x="10416061" y="6119302"/>
                </a:cubicBezTo>
                <a:cubicBezTo>
                  <a:pt x="10415123" y="6119302"/>
                  <a:pt x="10414186" y="6120240"/>
                  <a:pt x="10414186" y="6120240"/>
                </a:cubicBezTo>
                <a:cubicBezTo>
                  <a:pt x="10413248" y="6121179"/>
                  <a:pt x="10413248" y="6121179"/>
                  <a:pt x="10413248" y="6122118"/>
                </a:cubicBezTo>
                <a:lnTo>
                  <a:pt x="10386994" y="6200025"/>
                </a:lnTo>
                <a:lnTo>
                  <a:pt x="10359801" y="6122118"/>
                </a:lnTo>
                <a:cubicBezTo>
                  <a:pt x="10359801" y="6121179"/>
                  <a:pt x="10358864" y="6120240"/>
                  <a:pt x="10358864" y="6120240"/>
                </a:cubicBezTo>
                <a:cubicBezTo>
                  <a:pt x="10357926" y="6120240"/>
                  <a:pt x="10357926" y="6119302"/>
                  <a:pt x="10356988" y="6119302"/>
                </a:cubicBezTo>
                <a:cubicBezTo>
                  <a:pt x="10356051" y="6118363"/>
                  <a:pt x="10355113" y="6118363"/>
                  <a:pt x="10354175" y="6118363"/>
                </a:cubicBezTo>
                <a:cubicBezTo>
                  <a:pt x="10353238" y="6118363"/>
                  <a:pt x="10351362" y="6118363"/>
                  <a:pt x="10349487" y="6118363"/>
                </a:cubicBezTo>
                <a:cubicBezTo>
                  <a:pt x="10348549" y="6118363"/>
                  <a:pt x="10346674" y="6118363"/>
                  <a:pt x="10345736" y="6118363"/>
                </a:cubicBezTo>
                <a:close/>
                <a:moveTo>
                  <a:pt x="10281975" y="6118363"/>
                </a:moveTo>
                <a:cubicBezTo>
                  <a:pt x="10273536" y="6118363"/>
                  <a:pt x="10266035" y="6119302"/>
                  <a:pt x="10260409" y="6122118"/>
                </a:cubicBezTo>
                <a:cubicBezTo>
                  <a:pt x="10254783" y="6124934"/>
                  <a:pt x="10249157" y="6128688"/>
                  <a:pt x="10245407" y="6133381"/>
                </a:cubicBezTo>
                <a:cubicBezTo>
                  <a:pt x="10240718" y="6138075"/>
                  <a:pt x="10237905" y="6143706"/>
                  <a:pt x="10236030" y="6150277"/>
                </a:cubicBezTo>
                <a:cubicBezTo>
                  <a:pt x="10234155" y="6156848"/>
                  <a:pt x="10233217" y="6164357"/>
                  <a:pt x="10233217" y="6171866"/>
                </a:cubicBezTo>
                <a:cubicBezTo>
                  <a:pt x="10233217" y="6180314"/>
                  <a:pt x="10234155" y="6186884"/>
                  <a:pt x="10236030" y="6193455"/>
                </a:cubicBezTo>
                <a:cubicBezTo>
                  <a:pt x="10237905" y="6200025"/>
                  <a:pt x="10240718" y="6204718"/>
                  <a:pt x="10244469" y="6209412"/>
                </a:cubicBezTo>
                <a:cubicBezTo>
                  <a:pt x="10248220" y="6214105"/>
                  <a:pt x="10252908" y="6216921"/>
                  <a:pt x="10258534" y="6219737"/>
                </a:cubicBezTo>
                <a:cubicBezTo>
                  <a:pt x="10264160" y="6222553"/>
                  <a:pt x="10271661" y="6223491"/>
                  <a:pt x="10279163" y="6223491"/>
                </a:cubicBezTo>
                <a:cubicBezTo>
                  <a:pt x="10287601" y="6223491"/>
                  <a:pt x="10295103" y="6222553"/>
                  <a:pt x="10300729" y="6219737"/>
                </a:cubicBezTo>
                <a:cubicBezTo>
                  <a:pt x="10306355" y="6216921"/>
                  <a:pt x="10311043" y="6213166"/>
                  <a:pt x="10315731" y="6208473"/>
                </a:cubicBezTo>
                <a:cubicBezTo>
                  <a:pt x="10320420" y="6203780"/>
                  <a:pt x="10323233" y="6198148"/>
                  <a:pt x="10325108" y="6191577"/>
                </a:cubicBezTo>
                <a:cubicBezTo>
                  <a:pt x="10326984" y="6185007"/>
                  <a:pt x="10327921" y="6177498"/>
                  <a:pt x="10327921" y="6169989"/>
                </a:cubicBezTo>
                <a:cubicBezTo>
                  <a:pt x="10327921" y="6161541"/>
                  <a:pt x="10326984" y="6154970"/>
                  <a:pt x="10325108" y="6148400"/>
                </a:cubicBezTo>
                <a:cubicBezTo>
                  <a:pt x="10323233" y="6141829"/>
                  <a:pt x="10320420" y="6137136"/>
                  <a:pt x="10316669" y="6132443"/>
                </a:cubicBezTo>
                <a:cubicBezTo>
                  <a:pt x="10312919" y="6127749"/>
                  <a:pt x="10308230" y="6123995"/>
                  <a:pt x="10302604" y="6122118"/>
                </a:cubicBezTo>
                <a:cubicBezTo>
                  <a:pt x="10296978" y="6119302"/>
                  <a:pt x="10289477" y="6118363"/>
                  <a:pt x="10281975" y="6118363"/>
                </a:cubicBezTo>
                <a:close/>
                <a:moveTo>
                  <a:pt x="10174143" y="6118363"/>
                </a:moveTo>
                <a:cubicBezTo>
                  <a:pt x="10168517" y="6118363"/>
                  <a:pt x="10163829" y="6119302"/>
                  <a:pt x="10158203" y="6122118"/>
                </a:cubicBezTo>
                <a:cubicBezTo>
                  <a:pt x="10152577" y="6124934"/>
                  <a:pt x="10147889" y="6129627"/>
                  <a:pt x="10142263" y="6135259"/>
                </a:cubicBezTo>
                <a:lnTo>
                  <a:pt x="10142263" y="6123056"/>
                </a:lnTo>
                <a:cubicBezTo>
                  <a:pt x="10142263" y="6122118"/>
                  <a:pt x="10142263" y="6121179"/>
                  <a:pt x="10142263" y="6121179"/>
                </a:cubicBezTo>
                <a:cubicBezTo>
                  <a:pt x="10142263" y="6121179"/>
                  <a:pt x="10142263" y="6120240"/>
                  <a:pt x="10141325" y="6120240"/>
                </a:cubicBezTo>
                <a:cubicBezTo>
                  <a:pt x="10140388" y="6119302"/>
                  <a:pt x="10139450" y="6119302"/>
                  <a:pt x="10138512" y="6119302"/>
                </a:cubicBezTo>
                <a:cubicBezTo>
                  <a:pt x="10137574" y="6119302"/>
                  <a:pt x="10136637" y="6119302"/>
                  <a:pt x="10134761" y="6119302"/>
                </a:cubicBezTo>
                <a:cubicBezTo>
                  <a:pt x="10132886" y="6119302"/>
                  <a:pt x="10131948" y="6119302"/>
                  <a:pt x="10131011" y="6119302"/>
                </a:cubicBezTo>
                <a:cubicBezTo>
                  <a:pt x="10130073" y="6119302"/>
                  <a:pt x="10128198" y="6120240"/>
                  <a:pt x="10128198" y="6120240"/>
                </a:cubicBezTo>
                <a:cubicBezTo>
                  <a:pt x="10128198" y="6120240"/>
                  <a:pt x="10127260" y="6121179"/>
                  <a:pt x="10127260" y="6121179"/>
                </a:cubicBezTo>
                <a:cubicBezTo>
                  <a:pt x="10127260" y="6122118"/>
                  <a:pt x="10127260" y="6122118"/>
                  <a:pt x="10127260" y="6123056"/>
                </a:cubicBezTo>
                <a:lnTo>
                  <a:pt x="10127260" y="6219737"/>
                </a:lnTo>
                <a:cubicBezTo>
                  <a:pt x="10127260" y="6220675"/>
                  <a:pt x="10127260" y="6221614"/>
                  <a:pt x="10127260" y="6221614"/>
                </a:cubicBezTo>
                <a:cubicBezTo>
                  <a:pt x="10127260" y="6221614"/>
                  <a:pt x="10127260" y="6221614"/>
                  <a:pt x="10128198" y="6222553"/>
                </a:cubicBezTo>
                <a:cubicBezTo>
                  <a:pt x="10129135" y="6223491"/>
                  <a:pt x="10130073" y="6223491"/>
                  <a:pt x="10131011" y="6223491"/>
                </a:cubicBezTo>
                <a:cubicBezTo>
                  <a:pt x="10131948" y="6223491"/>
                  <a:pt x="10132886" y="6223491"/>
                  <a:pt x="10134761" y="6223491"/>
                </a:cubicBezTo>
                <a:cubicBezTo>
                  <a:pt x="10136637" y="6223491"/>
                  <a:pt x="10138512" y="6223491"/>
                  <a:pt x="10139450" y="6223491"/>
                </a:cubicBezTo>
                <a:cubicBezTo>
                  <a:pt x="10140388" y="6223491"/>
                  <a:pt x="10142263" y="6222553"/>
                  <a:pt x="10142263" y="6222553"/>
                </a:cubicBezTo>
                <a:cubicBezTo>
                  <a:pt x="10142263" y="6222553"/>
                  <a:pt x="10143200" y="6221614"/>
                  <a:pt x="10143200" y="6221614"/>
                </a:cubicBezTo>
                <a:cubicBezTo>
                  <a:pt x="10143200" y="6220675"/>
                  <a:pt x="10143200" y="6220675"/>
                  <a:pt x="10143200" y="6219737"/>
                </a:cubicBezTo>
                <a:lnTo>
                  <a:pt x="10143200" y="6153093"/>
                </a:lnTo>
                <a:cubicBezTo>
                  <a:pt x="10147889" y="6146522"/>
                  <a:pt x="10152577" y="6141829"/>
                  <a:pt x="10157265" y="6139013"/>
                </a:cubicBezTo>
                <a:cubicBezTo>
                  <a:pt x="10161954" y="6136197"/>
                  <a:pt x="10165704" y="6134320"/>
                  <a:pt x="10170393" y="6134320"/>
                </a:cubicBezTo>
                <a:cubicBezTo>
                  <a:pt x="10174143" y="6134320"/>
                  <a:pt x="10176956" y="6135259"/>
                  <a:pt x="10179769" y="6136197"/>
                </a:cubicBezTo>
                <a:cubicBezTo>
                  <a:pt x="10182582" y="6138075"/>
                  <a:pt x="10184458" y="6139013"/>
                  <a:pt x="10186333" y="6141829"/>
                </a:cubicBezTo>
                <a:cubicBezTo>
                  <a:pt x="10188208" y="6143706"/>
                  <a:pt x="10189146" y="6146522"/>
                  <a:pt x="10190084" y="6150277"/>
                </a:cubicBezTo>
                <a:cubicBezTo>
                  <a:pt x="10191021" y="6154032"/>
                  <a:pt x="10191021" y="6157786"/>
                  <a:pt x="10191021" y="6163418"/>
                </a:cubicBezTo>
                <a:lnTo>
                  <a:pt x="10191021" y="6218798"/>
                </a:lnTo>
                <a:cubicBezTo>
                  <a:pt x="10191021" y="6219737"/>
                  <a:pt x="10191021" y="6220675"/>
                  <a:pt x="10191021" y="6220675"/>
                </a:cubicBezTo>
                <a:cubicBezTo>
                  <a:pt x="10191021" y="6220675"/>
                  <a:pt x="10191021" y="6220675"/>
                  <a:pt x="10191959" y="6221614"/>
                </a:cubicBezTo>
                <a:cubicBezTo>
                  <a:pt x="10192897" y="6222553"/>
                  <a:pt x="10192897" y="6222553"/>
                  <a:pt x="10194772" y="6222553"/>
                </a:cubicBezTo>
                <a:cubicBezTo>
                  <a:pt x="10196647" y="6222553"/>
                  <a:pt x="10197585" y="6222553"/>
                  <a:pt x="10199460" y="6222553"/>
                </a:cubicBezTo>
                <a:cubicBezTo>
                  <a:pt x="10201336" y="6222553"/>
                  <a:pt x="10203211" y="6222553"/>
                  <a:pt x="10204149" y="6222553"/>
                </a:cubicBezTo>
                <a:cubicBezTo>
                  <a:pt x="10205086" y="6222553"/>
                  <a:pt x="10206962" y="6221614"/>
                  <a:pt x="10206962" y="6221614"/>
                </a:cubicBezTo>
                <a:cubicBezTo>
                  <a:pt x="10206962" y="6221614"/>
                  <a:pt x="10207899" y="6221614"/>
                  <a:pt x="10207899" y="6220675"/>
                </a:cubicBezTo>
                <a:cubicBezTo>
                  <a:pt x="10207899" y="6219737"/>
                  <a:pt x="10207899" y="6219737"/>
                  <a:pt x="10207899" y="6218798"/>
                </a:cubicBezTo>
                <a:lnTo>
                  <a:pt x="10207899" y="6158725"/>
                </a:lnTo>
                <a:cubicBezTo>
                  <a:pt x="10207899" y="6152154"/>
                  <a:pt x="10206962" y="6146522"/>
                  <a:pt x="10206024" y="6141829"/>
                </a:cubicBezTo>
                <a:cubicBezTo>
                  <a:pt x="10205086" y="6137136"/>
                  <a:pt x="10203211" y="6133381"/>
                  <a:pt x="10200398" y="6129627"/>
                </a:cubicBezTo>
                <a:cubicBezTo>
                  <a:pt x="10197585" y="6125872"/>
                  <a:pt x="10194772" y="6123056"/>
                  <a:pt x="10190084" y="6121179"/>
                </a:cubicBezTo>
                <a:cubicBezTo>
                  <a:pt x="10185395" y="6119302"/>
                  <a:pt x="10180707" y="6118363"/>
                  <a:pt x="10174143" y="6118363"/>
                </a:cubicBezTo>
                <a:close/>
                <a:moveTo>
                  <a:pt x="10060686" y="6118363"/>
                </a:moveTo>
                <a:cubicBezTo>
                  <a:pt x="10055060" y="6118363"/>
                  <a:pt x="10050372" y="6119302"/>
                  <a:pt x="10044746" y="6122118"/>
                </a:cubicBezTo>
                <a:cubicBezTo>
                  <a:pt x="10039120" y="6124934"/>
                  <a:pt x="10034431" y="6129627"/>
                  <a:pt x="10028805" y="6135259"/>
                </a:cubicBezTo>
                <a:lnTo>
                  <a:pt x="10028805" y="6123056"/>
                </a:lnTo>
                <a:cubicBezTo>
                  <a:pt x="10028805" y="6122118"/>
                  <a:pt x="10028805" y="6121179"/>
                  <a:pt x="10028805" y="6121179"/>
                </a:cubicBezTo>
                <a:cubicBezTo>
                  <a:pt x="10028805" y="6121179"/>
                  <a:pt x="10028805" y="6120240"/>
                  <a:pt x="10027868" y="6120240"/>
                </a:cubicBezTo>
                <a:cubicBezTo>
                  <a:pt x="10026930" y="6119302"/>
                  <a:pt x="10025993" y="6119302"/>
                  <a:pt x="10025055" y="6119302"/>
                </a:cubicBezTo>
                <a:cubicBezTo>
                  <a:pt x="10024117" y="6119302"/>
                  <a:pt x="10023180" y="6119302"/>
                  <a:pt x="10021304" y="6119302"/>
                </a:cubicBezTo>
                <a:cubicBezTo>
                  <a:pt x="10019429" y="6119302"/>
                  <a:pt x="10018491" y="6119302"/>
                  <a:pt x="10017554" y="6119302"/>
                </a:cubicBezTo>
                <a:cubicBezTo>
                  <a:pt x="10016616" y="6119302"/>
                  <a:pt x="10014740" y="6120240"/>
                  <a:pt x="10014740" y="6120240"/>
                </a:cubicBezTo>
                <a:cubicBezTo>
                  <a:pt x="10014740" y="6120240"/>
                  <a:pt x="10013803" y="6121179"/>
                  <a:pt x="10013803" y="6121179"/>
                </a:cubicBezTo>
                <a:cubicBezTo>
                  <a:pt x="10013803" y="6122118"/>
                  <a:pt x="10013803" y="6122118"/>
                  <a:pt x="10013803" y="6123056"/>
                </a:cubicBezTo>
                <a:lnTo>
                  <a:pt x="10013803" y="6219737"/>
                </a:lnTo>
                <a:cubicBezTo>
                  <a:pt x="10013803" y="6220675"/>
                  <a:pt x="10013803" y="6221614"/>
                  <a:pt x="10013803" y="6221614"/>
                </a:cubicBezTo>
                <a:cubicBezTo>
                  <a:pt x="10013803" y="6221614"/>
                  <a:pt x="10013803" y="6221614"/>
                  <a:pt x="10014740" y="6222553"/>
                </a:cubicBezTo>
                <a:cubicBezTo>
                  <a:pt x="10015678" y="6223491"/>
                  <a:pt x="10016616" y="6223491"/>
                  <a:pt x="10017554" y="6223491"/>
                </a:cubicBezTo>
                <a:cubicBezTo>
                  <a:pt x="10018491" y="6223491"/>
                  <a:pt x="10019429" y="6223491"/>
                  <a:pt x="10021304" y="6223491"/>
                </a:cubicBezTo>
                <a:cubicBezTo>
                  <a:pt x="10023180" y="6223491"/>
                  <a:pt x="10025055" y="6223491"/>
                  <a:pt x="10025993" y="6223491"/>
                </a:cubicBezTo>
                <a:cubicBezTo>
                  <a:pt x="10026930" y="6223491"/>
                  <a:pt x="10028805" y="6222553"/>
                  <a:pt x="10028805" y="6222553"/>
                </a:cubicBezTo>
                <a:cubicBezTo>
                  <a:pt x="10028805" y="6222553"/>
                  <a:pt x="10029743" y="6221614"/>
                  <a:pt x="10029743" y="6221614"/>
                </a:cubicBezTo>
                <a:cubicBezTo>
                  <a:pt x="10029743" y="6220675"/>
                  <a:pt x="10029743" y="6220675"/>
                  <a:pt x="10029743" y="6219737"/>
                </a:cubicBezTo>
                <a:lnTo>
                  <a:pt x="10029743" y="6153093"/>
                </a:lnTo>
                <a:cubicBezTo>
                  <a:pt x="10034431" y="6146522"/>
                  <a:pt x="10039120" y="6141829"/>
                  <a:pt x="10043808" y="6139013"/>
                </a:cubicBezTo>
                <a:cubicBezTo>
                  <a:pt x="10048496" y="6136197"/>
                  <a:pt x="10052247" y="6134320"/>
                  <a:pt x="10056935" y="6134320"/>
                </a:cubicBezTo>
                <a:cubicBezTo>
                  <a:pt x="10060686" y="6134320"/>
                  <a:pt x="10063499" y="6135259"/>
                  <a:pt x="10066312" y="6136197"/>
                </a:cubicBezTo>
                <a:cubicBezTo>
                  <a:pt x="10069125" y="6138075"/>
                  <a:pt x="10071000" y="6139013"/>
                  <a:pt x="10072876" y="6141829"/>
                </a:cubicBezTo>
                <a:cubicBezTo>
                  <a:pt x="10074751" y="6143706"/>
                  <a:pt x="10075689" y="6146522"/>
                  <a:pt x="10076626" y="6150277"/>
                </a:cubicBezTo>
                <a:cubicBezTo>
                  <a:pt x="10077564" y="6154032"/>
                  <a:pt x="10077564" y="6157786"/>
                  <a:pt x="10077564" y="6163418"/>
                </a:cubicBezTo>
                <a:lnTo>
                  <a:pt x="10077564" y="6218798"/>
                </a:lnTo>
                <a:cubicBezTo>
                  <a:pt x="10077564" y="6219737"/>
                  <a:pt x="10077564" y="6220675"/>
                  <a:pt x="10077564" y="6220675"/>
                </a:cubicBezTo>
                <a:cubicBezTo>
                  <a:pt x="10077564" y="6220675"/>
                  <a:pt x="10077564" y="6220675"/>
                  <a:pt x="10078502" y="6221614"/>
                </a:cubicBezTo>
                <a:cubicBezTo>
                  <a:pt x="10079440" y="6222553"/>
                  <a:pt x="10079440" y="6222553"/>
                  <a:pt x="10081315" y="6222553"/>
                </a:cubicBezTo>
                <a:cubicBezTo>
                  <a:pt x="10083190" y="6222553"/>
                  <a:pt x="10084128" y="6222553"/>
                  <a:pt x="10086003" y="6222553"/>
                </a:cubicBezTo>
                <a:cubicBezTo>
                  <a:pt x="10087878" y="6222553"/>
                  <a:pt x="10089754" y="6222553"/>
                  <a:pt x="10090691" y="6222553"/>
                </a:cubicBezTo>
                <a:cubicBezTo>
                  <a:pt x="10091629" y="6222553"/>
                  <a:pt x="10093505" y="6221614"/>
                  <a:pt x="10093505" y="6221614"/>
                </a:cubicBezTo>
                <a:cubicBezTo>
                  <a:pt x="10093505" y="6221614"/>
                  <a:pt x="10094442" y="6221614"/>
                  <a:pt x="10094442" y="6220675"/>
                </a:cubicBezTo>
                <a:cubicBezTo>
                  <a:pt x="10094442" y="6219737"/>
                  <a:pt x="10094442" y="6219737"/>
                  <a:pt x="10094442" y="6218798"/>
                </a:cubicBezTo>
                <a:lnTo>
                  <a:pt x="10094442" y="6158725"/>
                </a:lnTo>
                <a:cubicBezTo>
                  <a:pt x="10094442" y="6152154"/>
                  <a:pt x="10093505" y="6146522"/>
                  <a:pt x="10092567" y="6141829"/>
                </a:cubicBezTo>
                <a:cubicBezTo>
                  <a:pt x="10091629" y="6137136"/>
                  <a:pt x="10089754" y="6133381"/>
                  <a:pt x="10086941" y="6129627"/>
                </a:cubicBezTo>
                <a:cubicBezTo>
                  <a:pt x="10084128" y="6125872"/>
                  <a:pt x="10081315" y="6123056"/>
                  <a:pt x="10076626" y="6121179"/>
                </a:cubicBezTo>
                <a:cubicBezTo>
                  <a:pt x="10071938" y="6119302"/>
                  <a:pt x="10067250" y="6118363"/>
                  <a:pt x="10060686" y="6118363"/>
                </a:cubicBezTo>
                <a:close/>
                <a:moveTo>
                  <a:pt x="9672493" y="6118363"/>
                </a:moveTo>
                <a:cubicBezTo>
                  <a:pt x="9666867" y="6118363"/>
                  <a:pt x="9662179" y="6119302"/>
                  <a:pt x="9656553" y="6122118"/>
                </a:cubicBezTo>
                <a:cubicBezTo>
                  <a:pt x="9650927" y="6124934"/>
                  <a:pt x="9646239" y="6129627"/>
                  <a:pt x="9640613" y="6135259"/>
                </a:cubicBezTo>
                <a:lnTo>
                  <a:pt x="9640613" y="6123056"/>
                </a:lnTo>
                <a:cubicBezTo>
                  <a:pt x="9640613" y="6122118"/>
                  <a:pt x="9640613" y="6121179"/>
                  <a:pt x="9640613" y="6121179"/>
                </a:cubicBezTo>
                <a:cubicBezTo>
                  <a:pt x="9640613" y="6121179"/>
                  <a:pt x="9640613" y="6120240"/>
                  <a:pt x="9639675" y="6120240"/>
                </a:cubicBezTo>
                <a:cubicBezTo>
                  <a:pt x="9638738" y="6119302"/>
                  <a:pt x="9637800" y="6119302"/>
                  <a:pt x="9636862" y="6119302"/>
                </a:cubicBezTo>
                <a:cubicBezTo>
                  <a:pt x="9635924" y="6119302"/>
                  <a:pt x="9634987" y="6119302"/>
                  <a:pt x="9633111" y="6119302"/>
                </a:cubicBezTo>
                <a:cubicBezTo>
                  <a:pt x="9631236" y="6119302"/>
                  <a:pt x="9630298" y="6119302"/>
                  <a:pt x="9629361" y="6119302"/>
                </a:cubicBezTo>
                <a:cubicBezTo>
                  <a:pt x="9628423" y="6119302"/>
                  <a:pt x="9626548" y="6120240"/>
                  <a:pt x="9626548" y="6120240"/>
                </a:cubicBezTo>
                <a:cubicBezTo>
                  <a:pt x="9626548" y="6120240"/>
                  <a:pt x="9625610" y="6121179"/>
                  <a:pt x="9625610" y="6121179"/>
                </a:cubicBezTo>
                <a:cubicBezTo>
                  <a:pt x="9625610" y="6122118"/>
                  <a:pt x="9625610" y="6122118"/>
                  <a:pt x="9625610" y="6123056"/>
                </a:cubicBezTo>
                <a:lnTo>
                  <a:pt x="9625610" y="6219737"/>
                </a:lnTo>
                <a:cubicBezTo>
                  <a:pt x="9625610" y="6220675"/>
                  <a:pt x="9625610" y="6221614"/>
                  <a:pt x="9625610" y="6221614"/>
                </a:cubicBezTo>
                <a:cubicBezTo>
                  <a:pt x="9625610" y="6221614"/>
                  <a:pt x="9625610" y="6221614"/>
                  <a:pt x="9626548" y="6222553"/>
                </a:cubicBezTo>
                <a:cubicBezTo>
                  <a:pt x="9627485" y="6223491"/>
                  <a:pt x="9628423" y="6223491"/>
                  <a:pt x="9629361" y="6223491"/>
                </a:cubicBezTo>
                <a:cubicBezTo>
                  <a:pt x="9630298" y="6223491"/>
                  <a:pt x="9631236" y="6223491"/>
                  <a:pt x="9633111" y="6223491"/>
                </a:cubicBezTo>
                <a:cubicBezTo>
                  <a:pt x="9634987" y="6223491"/>
                  <a:pt x="9636862" y="6223491"/>
                  <a:pt x="9637800" y="6223491"/>
                </a:cubicBezTo>
                <a:cubicBezTo>
                  <a:pt x="9638738" y="6223491"/>
                  <a:pt x="9640613" y="6222553"/>
                  <a:pt x="9640613" y="6222553"/>
                </a:cubicBezTo>
                <a:cubicBezTo>
                  <a:pt x="9640613" y="6222553"/>
                  <a:pt x="9641550" y="6221614"/>
                  <a:pt x="9641550" y="6221614"/>
                </a:cubicBezTo>
                <a:cubicBezTo>
                  <a:pt x="9641550" y="6220675"/>
                  <a:pt x="9641550" y="6220675"/>
                  <a:pt x="9641550" y="6219737"/>
                </a:cubicBezTo>
                <a:lnTo>
                  <a:pt x="9641550" y="6153093"/>
                </a:lnTo>
                <a:cubicBezTo>
                  <a:pt x="9646239" y="6146522"/>
                  <a:pt x="9650927" y="6141829"/>
                  <a:pt x="9655615" y="6139013"/>
                </a:cubicBezTo>
                <a:cubicBezTo>
                  <a:pt x="9660304" y="6136197"/>
                  <a:pt x="9664054" y="6134320"/>
                  <a:pt x="9668743" y="6134320"/>
                </a:cubicBezTo>
                <a:cubicBezTo>
                  <a:pt x="9672493" y="6134320"/>
                  <a:pt x="9675306" y="6135259"/>
                  <a:pt x="9678119" y="6136197"/>
                </a:cubicBezTo>
                <a:cubicBezTo>
                  <a:pt x="9680932" y="6138075"/>
                  <a:pt x="9682808" y="6139013"/>
                  <a:pt x="9684683" y="6141829"/>
                </a:cubicBezTo>
                <a:cubicBezTo>
                  <a:pt x="9686558" y="6143706"/>
                  <a:pt x="9687496" y="6146522"/>
                  <a:pt x="9688434" y="6150277"/>
                </a:cubicBezTo>
                <a:cubicBezTo>
                  <a:pt x="9689371" y="6154032"/>
                  <a:pt x="9689371" y="6157786"/>
                  <a:pt x="9689371" y="6163418"/>
                </a:cubicBezTo>
                <a:lnTo>
                  <a:pt x="9689371" y="6218798"/>
                </a:lnTo>
                <a:cubicBezTo>
                  <a:pt x="9689371" y="6219737"/>
                  <a:pt x="9689371" y="6220675"/>
                  <a:pt x="9689371" y="6220675"/>
                </a:cubicBezTo>
                <a:cubicBezTo>
                  <a:pt x="9689371" y="6220675"/>
                  <a:pt x="9689371" y="6220675"/>
                  <a:pt x="9690309" y="6221614"/>
                </a:cubicBezTo>
                <a:cubicBezTo>
                  <a:pt x="9691247" y="6222553"/>
                  <a:pt x="9691247" y="6222553"/>
                  <a:pt x="9693122" y="6222553"/>
                </a:cubicBezTo>
                <a:cubicBezTo>
                  <a:pt x="9694997" y="6222553"/>
                  <a:pt x="9695935" y="6222553"/>
                  <a:pt x="9697810" y="6222553"/>
                </a:cubicBezTo>
                <a:cubicBezTo>
                  <a:pt x="9699686" y="6222553"/>
                  <a:pt x="9701561" y="6222553"/>
                  <a:pt x="9702499" y="6222553"/>
                </a:cubicBezTo>
                <a:cubicBezTo>
                  <a:pt x="9703436" y="6222553"/>
                  <a:pt x="9705312" y="6221614"/>
                  <a:pt x="9705312" y="6221614"/>
                </a:cubicBezTo>
                <a:cubicBezTo>
                  <a:pt x="9705312" y="6221614"/>
                  <a:pt x="9706249" y="6221614"/>
                  <a:pt x="9706249" y="6220675"/>
                </a:cubicBezTo>
                <a:cubicBezTo>
                  <a:pt x="9706249" y="6219737"/>
                  <a:pt x="9706249" y="6219737"/>
                  <a:pt x="9706249" y="6218798"/>
                </a:cubicBezTo>
                <a:lnTo>
                  <a:pt x="9706249" y="6158725"/>
                </a:lnTo>
                <a:cubicBezTo>
                  <a:pt x="9706249" y="6152154"/>
                  <a:pt x="9705312" y="6146522"/>
                  <a:pt x="9704374" y="6141829"/>
                </a:cubicBezTo>
                <a:cubicBezTo>
                  <a:pt x="9703436" y="6137136"/>
                  <a:pt x="9701561" y="6133381"/>
                  <a:pt x="9698748" y="6129627"/>
                </a:cubicBezTo>
                <a:cubicBezTo>
                  <a:pt x="9695935" y="6125872"/>
                  <a:pt x="9693122" y="6123056"/>
                  <a:pt x="9688434" y="6121179"/>
                </a:cubicBezTo>
                <a:cubicBezTo>
                  <a:pt x="9683745" y="6119302"/>
                  <a:pt x="9679057" y="6118363"/>
                  <a:pt x="9672493" y="6118363"/>
                </a:cubicBezTo>
                <a:close/>
                <a:moveTo>
                  <a:pt x="8895168" y="6118363"/>
                </a:moveTo>
                <a:cubicBezTo>
                  <a:pt x="8889542" y="6118363"/>
                  <a:pt x="8884854" y="6119302"/>
                  <a:pt x="8879228" y="6122118"/>
                </a:cubicBezTo>
                <a:cubicBezTo>
                  <a:pt x="8873602" y="6124934"/>
                  <a:pt x="8868914" y="6129627"/>
                  <a:pt x="8863288" y="6135259"/>
                </a:cubicBezTo>
                <a:lnTo>
                  <a:pt x="8863288" y="6123056"/>
                </a:lnTo>
                <a:cubicBezTo>
                  <a:pt x="8863288" y="6122118"/>
                  <a:pt x="8863288" y="6121179"/>
                  <a:pt x="8863288" y="6121179"/>
                </a:cubicBezTo>
                <a:cubicBezTo>
                  <a:pt x="8863288" y="6121179"/>
                  <a:pt x="8863288" y="6121179"/>
                  <a:pt x="8862350" y="6120240"/>
                </a:cubicBezTo>
                <a:cubicBezTo>
                  <a:pt x="8861412" y="6119302"/>
                  <a:pt x="8860475" y="6119302"/>
                  <a:pt x="8859537" y="6119302"/>
                </a:cubicBezTo>
                <a:cubicBezTo>
                  <a:pt x="8858599" y="6119302"/>
                  <a:pt x="8857662" y="6119302"/>
                  <a:pt x="8855786" y="6119302"/>
                </a:cubicBezTo>
                <a:cubicBezTo>
                  <a:pt x="8853911" y="6119302"/>
                  <a:pt x="8852973" y="6119302"/>
                  <a:pt x="8852036" y="6119302"/>
                </a:cubicBezTo>
                <a:cubicBezTo>
                  <a:pt x="8851098" y="6119302"/>
                  <a:pt x="8850160" y="6120240"/>
                  <a:pt x="8849223" y="6120240"/>
                </a:cubicBezTo>
                <a:cubicBezTo>
                  <a:pt x="8849223" y="6120240"/>
                  <a:pt x="8848285" y="6121179"/>
                  <a:pt x="8848285" y="6121179"/>
                </a:cubicBezTo>
                <a:cubicBezTo>
                  <a:pt x="8848285" y="6122118"/>
                  <a:pt x="8848285" y="6122118"/>
                  <a:pt x="8848285" y="6123056"/>
                </a:cubicBezTo>
                <a:lnTo>
                  <a:pt x="8848285" y="6219737"/>
                </a:lnTo>
                <a:cubicBezTo>
                  <a:pt x="8848285" y="6220675"/>
                  <a:pt x="8848285" y="6221614"/>
                  <a:pt x="8848285" y="6221614"/>
                </a:cubicBezTo>
                <a:cubicBezTo>
                  <a:pt x="8848285" y="6221614"/>
                  <a:pt x="8848285" y="6221614"/>
                  <a:pt x="8849223" y="6222553"/>
                </a:cubicBezTo>
                <a:cubicBezTo>
                  <a:pt x="8850160" y="6223491"/>
                  <a:pt x="8851098" y="6223491"/>
                  <a:pt x="8852036" y="6223491"/>
                </a:cubicBezTo>
                <a:cubicBezTo>
                  <a:pt x="8852973" y="6223491"/>
                  <a:pt x="8853911" y="6223491"/>
                  <a:pt x="8855786" y="6223491"/>
                </a:cubicBezTo>
                <a:cubicBezTo>
                  <a:pt x="8857662" y="6223491"/>
                  <a:pt x="8859537" y="6223491"/>
                  <a:pt x="8860475" y="6223491"/>
                </a:cubicBezTo>
                <a:cubicBezTo>
                  <a:pt x="8861412" y="6223491"/>
                  <a:pt x="8862350" y="6222553"/>
                  <a:pt x="8863288" y="6222553"/>
                </a:cubicBezTo>
                <a:cubicBezTo>
                  <a:pt x="8863288" y="6222553"/>
                  <a:pt x="8864225" y="6221614"/>
                  <a:pt x="8864225" y="6221614"/>
                </a:cubicBezTo>
                <a:cubicBezTo>
                  <a:pt x="8864225" y="6220675"/>
                  <a:pt x="8864225" y="6220675"/>
                  <a:pt x="8864225" y="6219737"/>
                </a:cubicBezTo>
                <a:lnTo>
                  <a:pt x="8864225" y="6153093"/>
                </a:lnTo>
                <a:cubicBezTo>
                  <a:pt x="8868914" y="6146522"/>
                  <a:pt x="8873602" y="6141829"/>
                  <a:pt x="8878290" y="6139013"/>
                </a:cubicBezTo>
                <a:cubicBezTo>
                  <a:pt x="8882979" y="6136197"/>
                  <a:pt x="8886729" y="6134320"/>
                  <a:pt x="8891418" y="6134320"/>
                </a:cubicBezTo>
                <a:cubicBezTo>
                  <a:pt x="8895168" y="6134320"/>
                  <a:pt x="8897981" y="6135259"/>
                  <a:pt x="8900794" y="6136197"/>
                </a:cubicBezTo>
                <a:cubicBezTo>
                  <a:pt x="8903607" y="6138075"/>
                  <a:pt x="8905483" y="6139952"/>
                  <a:pt x="8907358" y="6141829"/>
                </a:cubicBezTo>
                <a:cubicBezTo>
                  <a:pt x="8909233" y="6143706"/>
                  <a:pt x="8910171" y="6146522"/>
                  <a:pt x="8911109" y="6150277"/>
                </a:cubicBezTo>
                <a:cubicBezTo>
                  <a:pt x="8912046" y="6154032"/>
                  <a:pt x="8912046" y="6157786"/>
                  <a:pt x="8912046" y="6163418"/>
                </a:cubicBezTo>
                <a:lnTo>
                  <a:pt x="8912046" y="6218798"/>
                </a:lnTo>
                <a:cubicBezTo>
                  <a:pt x="8912046" y="6219737"/>
                  <a:pt x="8912046" y="6220675"/>
                  <a:pt x="8912046" y="6220675"/>
                </a:cubicBezTo>
                <a:cubicBezTo>
                  <a:pt x="8912046" y="6220675"/>
                  <a:pt x="8912046" y="6220675"/>
                  <a:pt x="8912984" y="6221614"/>
                </a:cubicBezTo>
                <a:cubicBezTo>
                  <a:pt x="8913922" y="6222553"/>
                  <a:pt x="8913922" y="6222553"/>
                  <a:pt x="8915797" y="6222553"/>
                </a:cubicBezTo>
                <a:cubicBezTo>
                  <a:pt x="8917672" y="6222553"/>
                  <a:pt x="8918610" y="6222553"/>
                  <a:pt x="8920485" y="6222553"/>
                </a:cubicBezTo>
                <a:cubicBezTo>
                  <a:pt x="8921423" y="6222553"/>
                  <a:pt x="8923298" y="6222553"/>
                  <a:pt x="8924236" y="6222553"/>
                </a:cubicBezTo>
                <a:cubicBezTo>
                  <a:pt x="8925174" y="6222553"/>
                  <a:pt x="8927049" y="6221614"/>
                  <a:pt x="8927049" y="6221614"/>
                </a:cubicBezTo>
                <a:cubicBezTo>
                  <a:pt x="8927049" y="6221614"/>
                  <a:pt x="8927987" y="6220675"/>
                  <a:pt x="8927987" y="6220675"/>
                </a:cubicBezTo>
                <a:cubicBezTo>
                  <a:pt x="8927987" y="6219737"/>
                  <a:pt x="8927987" y="6219737"/>
                  <a:pt x="8927987" y="6218798"/>
                </a:cubicBezTo>
                <a:lnTo>
                  <a:pt x="8928924" y="6218798"/>
                </a:lnTo>
                <a:lnTo>
                  <a:pt x="8928924" y="6158725"/>
                </a:lnTo>
                <a:cubicBezTo>
                  <a:pt x="8928924" y="6152154"/>
                  <a:pt x="8927987" y="6146522"/>
                  <a:pt x="8927049" y="6141829"/>
                </a:cubicBezTo>
                <a:cubicBezTo>
                  <a:pt x="8926111" y="6137136"/>
                  <a:pt x="8924236" y="6133381"/>
                  <a:pt x="8921423" y="6129627"/>
                </a:cubicBezTo>
                <a:cubicBezTo>
                  <a:pt x="8918610" y="6125872"/>
                  <a:pt x="8915797" y="6123056"/>
                  <a:pt x="8911109" y="6121179"/>
                </a:cubicBezTo>
                <a:cubicBezTo>
                  <a:pt x="8906420" y="6119302"/>
                  <a:pt x="8901732" y="6118363"/>
                  <a:pt x="8895168" y="6118363"/>
                </a:cubicBezTo>
                <a:close/>
                <a:moveTo>
                  <a:pt x="8625121" y="6118363"/>
                </a:moveTo>
                <a:cubicBezTo>
                  <a:pt x="8620432" y="6118363"/>
                  <a:pt x="8614806" y="6119302"/>
                  <a:pt x="8610118" y="6122118"/>
                </a:cubicBezTo>
                <a:cubicBezTo>
                  <a:pt x="8604492" y="6124934"/>
                  <a:pt x="8599803" y="6129627"/>
                  <a:pt x="8594177" y="6135259"/>
                </a:cubicBezTo>
                <a:lnTo>
                  <a:pt x="8594177" y="6123056"/>
                </a:lnTo>
                <a:cubicBezTo>
                  <a:pt x="8594177" y="6122118"/>
                  <a:pt x="8594177" y="6121179"/>
                  <a:pt x="8594177" y="6121179"/>
                </a:cubicBezTo>
                <a:cubicBezTo>
                  <a:pt x="8594177" y="6121179"/>
                  <a:pt x="8594177" y="6121179"/>
                  <a:pt x="8593240" y="6120240"/>
                </a:cubicBezTo>
                <a:cubicBezTo>
                  <a:pt x="8592302" y="6119302"/>
                  <a:pt x="8591365" y="6119302"/>
                  <a:pt x="8590427" y="6119302"/>
                </a:cubicBezTo>
                <a:cubicBezTo>
                  <a:pt x="8589489" y="6119302"/>
                  <a:pt x="8588552" y="6119302"/>
                  <a:pt x="8586676" y="6119302"/>
                </a:cubicBezTo>
                <a:cubicBezTo>
                  <a:pt x="8584801" y="6119302"/>
                  <a:pt x="8583863" y="6119302"/>
                  <a:pt x="8582926" y="6119302"/>
                </a:cubicBezTo>
                <a:cubicBezTo>
                  <a:pt x="8581988" y="6119302"/>
                  <a:pt x="8581050" y="6120240"/>
                  <a:pt x="8580112" y="6120240"/>
                </a:cubicBezTo>
                <a:cubicBezTo>
                  <a:pt x="8580112" y="6120240"/>
                  <a:pt x="8579175" y="6121179"/>
                  <a:pt x="8579175" y="6121179"/>
                </a:cubicBezTo>
                <a:cubicBezTo>
                  <a:pt x="8579175" y="6122118"/>
                  <a:pt x="8579175" y="6122118"/>
                  <a:pt x="8579175" y="6123056"/>
                </a:cubicBezTo>
                <a:lnTo>
                  <a:pt x="8579175" y="6220675"/>
                </a:lnTo>
                <a:cubicBezTo>
                  <a:pt x="8579175" y="6221614"/>
                  <a:pt x="8579175" y="6222553"/>
                  <a:pt x="8579175" y="6222553"/>
                </a:cubicBezTo>
                <a:cubicBezTo>
                  <a:pt x="8579175" y="6222553"/>
                  <a:pt x="8579175" y="6222553"/>
                  <a:pt x="8580112" y="6223491"/>
                </a:cubicBezTo>
                <a:cubicBezTo>
                  <a:pt x="8581050" y="6224430"/>
                  <a:pt x="8581988" y="6224430"/>
                  <a:pt x="8582926" y="6224430"/>
                </a:cubicBezTo>
                <a:cubicBezTo>
                  <a:pt x="8583863" y="6224430"/>
                  <a:pt x="8584801" y="6224430"/>
                  <a:pt x="8586676" y="6224430"/>
                </a:cubicBezTo>
                <a:cubicBezTo>
                  <a:pt x="8588552" y="6224430"/>
                  <a:pt x="8590427" y="6224430"/>
                  <a:pt x="8591365" y="6224430"/>
                </a:cubicBezTo>
                <a:cubicBezTo>
                  <a:pt x="8592302" y="6224430"/>
                  <a:pt x="8593240" y="6223491"/>
                  <a:pt x="8594177" y="6223491"/>
                </a:cubicBezTo>
                <a:cubicBezTo>
                  <a:pt x="8594177" y="6223491"/>
                  <a:pt x="8595115" y="6222553"/>
                  <a:pt x="8595115" y="6222553"/>
                </a:cubicBezTo>
                <a:cubicBezTo>
                  <a:pt x="8595115" y="6221614"/>
                  <a:pt x="8595115" y="6221614"/>
                  <a:pt x="8595115" y="6220675"/>
                </a:cubicBezTo>
                <a:lnTo>
                  <a:pt x="8595115" y="6154032"/>
                </a:lnTo>
                <a:cubicBezTo>
                  <a:pt x="8599803" y="6147461"/>
                  <a:pt x="8604492" y="6142768"/>
                  <a:pt x="8608242" y="6139952"/>
                </a:cubicBezTo>
                <a:cubicBezTo>
                  <a:pt x="8611993" y="6137136"/>
                  <a:pt x="8616682" y="6135259"/>
                  <a:pt x="8620432" y="6135259"/>
                </a:cubicBezTo>
                <a:cubicBezTo>
                  <a:pt x="8624183" y="6135259"/>
                  <a:pt x="8626058" y="6136197"/>
                  <a:pt x="8628871" y="6137136"/>
                </a:cubicBezTo>
                <a:cubicBezTo>
                  <a:pt x="8630747" y="6139013"/>
                  <a:pt x="8632622" y="6139952"/>
                  <a:pt x="8634497" y="6142768"/>
                </a:cubicBezTo>
                <a:cubicBezTo>
                  <a:pt x="8636372" y="6144645"/>
                  <a:pt x="8637310" y="6147461"/>
                  <a:pt x="8638248" y="6151216"/>
                </a:cubicBezTo>
                <a:cubicBezTo>
                  <a:pt x="8639186" y="6154970"/>
                  <a:pt x="8639186" y="6158725"/>
                  <a:pt x="8639186" y="6162479"/>
                </a:cubicBezTo>
                <a:lnTo>
                  <a:pt x="8639186" y="6219737"/>
                </a:lnTo>
                <a:cubicBezTo>
                  <a:pt x="8639186" y="6220675"/>
                  <a:pt x="8639186" y="6221614"/>
                  <a:pt x="8639186" y="6221614"/>
                </a:cubicBezTo>
                <a:cubicBezTo>
                  <a:pt x="8639186" y="6221614"/>
                  <a:pt x="8639186" y="6222553"/>
                  <a:pt x="8640123" y="6222553"/>
                </a:cubicBezTo>
                <a:cubicBezTo>
                  <a:pt x="8641061" y="6223491"/>
                  <a:pt x="8641998" y="6223491"/>
                  <a:pt x="8642936" y="6223491"/>
                </a:cubicBezTo>
                <a:cubicBezTo>
                  <a:pt x="8643874" y="6223491"/>
                  <a:pt x="8644812" y="6223491"/>
                  <a:pt x="8646687" y="6223491"/>
                </a:cubicBezTo>
                <a:cubicBezTo>
                  <a:pt x="8647624" y="6223491"/>
                  <a:pt x="8649500" y="6223491"/>
                  <a:pt x="8650437" y="6223491"/>
                </a:cubicBezTo>
                <a:cubicBezTo>
                  <a:pt x="8651375" y="6223491"/>
                  <a:pt x="8652313" y="6222553"/>
                  <a:pt x="8653250" y="6222553"/>
                </a:cubicBezTo>
                <a:cubicBezTo>
                  <a:pt x="8654188" y="6222553"/>
                  <a:pt x="8655126" y="6221614"/>
                  <a:pt x="8655126" y="6221614"/>
                </a:cubicBezTo>
                <a:cubicBezTo>
                  <a:pt x="8655126" y="6220675"/>
                  <a:pt x="8655126" y="6220675"/>
                  <a:pt x="8655126" y="6219737"/>
                </a:cubicBezTo>
                <a:lnTo>
                  <a:pt x="8655126" y="6153093"/>
                </a:lnTo>
                <a:cubicBezTo>
                  <a:pt x="8659814" y="6146522"/>
                  <a:pt x="8664502" y="6141829"/>
                  <a:pt x="8668253" y="6139013"/>
                </a:cubicBezTo>
                <a:cubicBezTo>
                  <a:pt x="8672004" y="6136197"/>
                  <a:pt x="8676692" y="6134320"/>
                  <a:pt x="8680443" y="6134320"/>
                </a:cubicBezTo>
                <a:cubicBezTo>
                  <a:pt x="8683256" y="6134320"/>
                  <a:pt x="8686069" y="6135259"/>
                  <a:pt x="8688882" y="6136197"/>
                </a:cubicBezTo>
                <a:cubicBezTo>
                  <a:pt x="8690757" y="6138075"/>
                  <a:pt x="8692632" y="6139013"/>
                  <a:pt x="8694508" y="6141829"/>
                </a:cubicBezTo>
                <a:cubicBezTo>
                  <a:pt x="8696383" y="6143706"/>
                  <a:pt x="8697321" y="6146522"/>
                  <a:pt x="8698258" y="6150277"/>
                </a:cubicBezTo>
                <a:cubicBezTo>
                  <a:pt x="8699196" y="6154032"/>
                  <a:pt x="8699196" y="6157786"/>
                  <a:pt x="8699196" y="6161541"/>
                </a:cubicBezTo>
                <a:lnTo>
                  <a:pt x="8699196" y="6218798"/>
                </a:lnTo>
                <a:cubicBezTo>
                  <a:pt x="8699196" y="6219737"/>
                  <a:pt x="8699196" y="6220675"/>
                  <a:pt x="8699196" y="6220675"/>
                </a:cubicBezTo>
                <a:cubicBezTo>
                  <a:pt x="8700134" y="6220675"/>
                  <a:pt x="8700134" y="6220675"/>
                  <a:pt x="8701071" y="6221614"/>
                </a:cubicBezTo>
                <a:cubicBezTo>
                  <a:pt x="8702009" y="6222553"/>
                  <a:pt x="8702947" y="6222553"/>
                  <a:pt x="8703884" y="6222553"/>
                </a:cubicBezTo>
                <a:cubicBezTo>
                  <a:pt x="8705760" y="6222553"/>
                  <a:pt x="8706697" y="6222553"/>
                  <a:pt x="8708573" y="6222553"/>
                </a:cubicBezTo>
                <a:cubicBezTo>
                  <a:pt x="8709510" y="6222553"/>
                  <a:pt x="8711386" y="6222553"/>
                  <a:pt x="8712323" y="6222553"/>
                </a:cubicBezTo>
                <a:cubicBezTo>
                  <a:pt x="8713261" y="6222553"/>
                  <a:pt x="8715136" y="6221614"/>
                  <a:pt x="8715136" y="6221614"/>
                </a:cubicBezTo>
                <a:cubicBezTo>
                  <a:pt x="8715136" y="6221614"/>
                  <a:pt x="8716074" y="6221614"/>
                  <a:pt x="8716074" y="6220675"/>
                </a:cubicBezTo>
                <a:cubicBezTo>
                  <a:pt x="8716074" y="6219737"/>
                  <a:pt x="8716074" y="6219737"/>
                  <a:pt x="8716074" y="6218798"/>
                </a:cubicBezTo>
                <a:lnTo>
                  <a:pt x="8719825" y="6218798"/>
                </a:lnTo>
                <a:lnTo>
                  <a:pt x="8719825" y="6156848"/>
                </a:lnTo>
                <a:cubicBezTo>
                  <a:pt x="8719825" y="6152154"/>
                  <a:pt x="8718887" y="6146522"/>
                  <a:pt x="8717949" y="6141829"/>
                </a:cubicBezTo>
                <a:cubicBezTo>
                  <a:pt x="8717012" y="6137136"/>
                  <a:pt x="8715136" y="6133381"/>
                  <a:pt x="8712323" y="6129627"/>
                </a:cubicBezTo>
                <a:cubicBezTo>
                  <a:pt x="8709510" y="6125872"/>
                  <a:pt x="8705760" y="6123056"/>
                  <a:pt x="8702009" y="6121179"/>
                </a:cubicBezTo>
                <a:cubicBezTo>
                  <a:pt x="8698258" y="6119302"/>
                  <a:pt x="8693570" y="6118363"/>
                  <a:pt x="8687007" y="6118363"/>
                </a:cubicBezTo>
                <a:cubicBezTo>
                  <a:pt x="8684193" y="6118363"/>
                  <a:pt x="8681380" y="6119302"/>
                  <a:pt x="8679505" y="6119302"/>
                </a:cubicBezTo>
                <a:cubicBezTo>
                  <a:pt x="8677630" y="6119302"/>
                  <a:pt x="8674817" y="6120240"/>
                  <a:pt x="8672004" y="6122118"/>
                </a:cubicBezTo>
                <a:cubicBezTo>
                  <a:pt x="8669191" y="6123056"/>
                  <a:pt x="8666378" y="6124934"/>
                  <a:pt x="8663565" y="6127749"/>
                </a:cubicBezTo>
                <a:cubicBezTo>
                  <a:pt x="8660752" y="6129627"/>
                  <a:pt x="8657001" y="6132443"/>
                  <a:pt x="8654188" y="6136197"/>
                </a:cubicBezTo>
                <a:cubicBezTo>
                  <a:pt x="8653250" y="6133381"/>
                  <a:pt x="8652313" y="6130565"/>
                  <a:pt x="8650437" y="6128688"/>
                </a:cubicBezTo>
                <a:cubicBezTo>
                  <a:pt x="8648562" y="6126811"/>
                  <a:pt x="8646687" y="6124934"/>
                  <a:pt x="8643874" y="6123056"/>
                </a:cubicBezTo>
                <a:cubicBezTo>
                  <a:pt x="8641061" y="6121179"/>
                  <a:pt x="8638248" y="6120240"/>
                  <a:pt x="8635435" y="6119302"/>
                </a:cubicBezTo>
                <a:cubicBezTo>
                  <a:pt x="8632622" y="6118363"/>
                  <a:pt x="8628871" y="6118363"/>
                  <a:pt x="8625121" y="6118363"/>
                </a:cubicBezTo>
                <a:close/>
                <a:moveTo>
                  <a:pt x="8391643" y="6118363"/>
                </a:moveTo>
                <a:cubicBezTo>
                  <a:pt x="8389767" y="6118363"/>
                  <a:pt x="8387892" y="6118363"/>
                  <a:pt x="8386017" y="6119302"/>
                </a:cubicBezTo>
                <a:cubicBezTo>
                  <a:pt x="8384141" y="6120240"/>
                  <a:pt x="8382266" y="6121179"/>
                  <a:pt x="8380391" y="6122118"/>
                </a:cubicBezTo>
                <a:cubicBezTo>
                  <a:pt x="8378515" y="6123056"/>
                  <a:pt x="8375702" y="6124934"/>
                  <a:pt x="8373827" y="6127749"/>
                </a:cubicBezTo>
                <a:cubicBezTo>
                  <a:pt x="8371014" y="6130565"/>
                  <a:pt x="8369139" y="6133381"/>
                  <a:pt x="8366326" y="6137136"/>
                </a:cubicBezTo>
                <a:lnTo>
                  <a:pt x="8366326" y="6123056"/>
                </a:lnTo>
                <a:cubicBezTo>
                  <a:pt x="8366326" y="6122118"/>
                  <a:pt x="8366326" y="6121179"/>
                  <a:pt x="8366326" y="6121179"/>
                </a:cubicBezTo>
                <a:cubicBezTo>
                  <a:pt x="8366326" y="6121179"/>
                  <a:pt x="8366326" y="6121179"/>
                  <a:pt x="8365388" y="6120240"/>
                </a:cubicBezTo>
                <a:cubicBezTo>
                  <a:pt x="8364450" y="6119302"/>
                  <a:pt x="8363513" y="6119302"/>
                  <a:pt x="8362575" y="6119302"/>
                </a:cubicBezTo>
                <a:cubicBezTo>
                  <a:pt x="8361637" y="6119302"/>
                  <a:pt x="8360700" y="6119302"/>
                  <a:pt x="8358824" y="6119302"/>
                </a:cubicBezTo>
                <a:cubicBezTo>
                  <a:pt x="8356949" y="6119302"/>
                  <a:pt x="8356011" y="6119302"/>
                  <a:pt x="8355074" y="6119302"/>
                </a:cubicBezTo>
                <a:cubicBezTo>
                  <a:pt x="8354136" y="6119302"/>
                  <a:pt x="8353198" y="6120240"/>
                  <a:pt x="8352261" y="6120240"/>
                </a:cubicBezTo>
                <a:cubicBezTo>
                  <a:pt x="8352261" y="6120240"/>
                  <a:pt x="8351323" y="6121179"/>
                  <a:pt x="8351323" y="6121179"/>
                </a:cubicBezTo>
                <a:cubicBezTo>
                  <a:pt x="8351323" y="6122118"/>
                  <a:pt x="8351323" y="6122118"/>
                  <a:pt x="8351323" y="6123056"/>
                </a:cubicBezTo>
                <a:lnTo>
                  <a:pt x="8351323" y="6218798"/>
                </a:lnTo>
                <a:cubicBezTo>
                  <a:pt x="8351323" y="6219737"/>
                  <a:pt x="8351323" y="6220675"/>
                  <a:pt x="8351323" y="6220675"/>
                </a:cubicBezTo>
                <a:cubicBezTo>
                  <a:pt x="8351323" y="6220675"/>
                  <a:pt x="8351323" y="6220675"/>
                  <a:pt x="8352261" y="6221614"/>
                </a:cubicBezTo>
                <a:cubicBezTo>
                  <a:pt x="8353198" y="6222553"/>
                  <a:pt x="8354136" y="6222553"/>
                  <a:pt x="8355074" y="6222553"/>
                </a:cubicBezTo>
                <a:cubicBezTo>
                  <a:pt x="8356011" y="6222553"/>
                  <a:pt x="8356949" y="6222553"/>
                  <a:pt x="8358824" y="6222553"/>
                </a:cubicBezTo>
                <a:cubicBezTo>
                  <a:pt x="8360700" y="6222553"/>
                  <a:pt x="8362575" y="6222553"/>
                  <a:pt x="8363513" y="6222553"/>
                </a:cubicBezTo>
                <a:cubicBezTo>
                  <a:pt x="8364450" y="6222553"/>
                  <a:pt x="8365388" y="6221614"/>
                  <a:pt x="8366326" y="6221614"/>
                </a:cubicBezTo>
                <a:cubicBezTo>
                  <a:pt x="8366326" y="6221614"/>
                  <a:pt x="8367263" y="6220675"/>
                  <a:pt x="8367263" y="6220675"/>
                </a:cubicBezTo>
                <a:cubicBezTo>
                  <a:pt x="8367263" y="6219737"/>
                  <a:pt x="8367263" y="6219737"/>
                  <a:pt x="8367263" y="6218798"/>
                </a:cubicBezTo>
                <a:lnTo>
                  <a:pt x="8367263" y="6155909"/>
                </a:lnTo>
                <a:cubicBezTo>
                  <a:pt x="8369139" y="6152154"/>
                  <a:pt x="8371952" y="6149338"/>
                  <a:pt x="8373827" y="6146522"/>
                </a:cubicBezTo>
                <a:cubicBezTo>
                  <a:pt x="8375702" y="6143706"/>
                  <a:pt x="8377578" y="6141829"/>
                  <a:pt x="8379453" y="6139952"/>
                </a:cubicBezTo>
                <a:cubicBezTo>
                  <a:pt x="8381328" y="6138075"/>
                  <a:pt x="8383204" y="6137136"/>
                  <a:pt x="8385079" y="6136197"/>
                </a:cubicBezTo>
                <a:cubicBezTo>
                  <a:pt x="8386954" y="6135259"/>
                  <a:pt x="8388830" y="6135259"/>
                  <a:pt x="8390705" y="6135259"/>
                </a:cubicBezTo>
                <a:cubicBezTo>
                  <a:pt x="8391643" y="6135259"/>
                  <a:pt x="8393518" y="6135259"/>
                  <a:pt x="8394456" y="6135259"/>
                </a:cubicBezTo>
                <a:cubicBezTo>
                  <a:pt x="8396331" y="6135259"/>
                  <a:pt x="8397269" y="6136197"/>
                  <a:pt x="8398206" y="6136197"/>
                </a:cubicBezTo>
                <a:cubicBezTo>
                  <a:pt x="8399144" y="6136197"/>
                  <a:pt x="8400082" y="6136197"/>
                  <a:pt x="8401019" y="6137136"/>
                </a:cubicBezTo>
                <a:cubicBezTo>
                  <a:pt x="8401957" y="6138075"/>
                  <a:pt x="8402895" y="6138075"/>
                  <a:pt x="8402895" y="6138075"/>
                </a:cubicBezTo>
                <a:cubicBezTo>
                  <a:pt x="8402895" y="6138075"/>
                  <a:pt x="8403832" y="6137136"/>
                  <a:pt x="8403832" y="6137136"/>
                </a:cubicBezTo>
                <a:cubicBezTo>
                  <a:pt x="8403832" y="6137136"/>
                  <a:pt x="8404770" y="6137136"/>
                  <a:pt x="8404770" y="6136197"/>
                </a:cubicBezTo>
                <a:cubicBezTo>
                  <a:pt x="8404770" y="6135259"/>
                  <a:pt x="8404770" y="6134320"/>
                  <a:pt x="8404770" y="6133381"/>
                </a:cubicBezTo>
                <a:cubicBezTo>
                  <a:pt x="8404770" y="6132443"/>
                  <a:pt x="8404770" y="6131504"/>
                  <a:pt x="8404770" y="6129627"/>
                </a:cubicBezTo>
                <a:cubicBezTo>
                  <a:pt x="8404770" y="6127749"/>
                  <a:pt x="8404770" y="6125872"/>
                  <a:pt x="8404770" y="6124934"/>
                </a:cubicBezTo>
                <a:cubicBezTo>
                  <a:pt x="8404770" y="6123995"/>
                  <a:pt x="8404770" y="6123995"/>
                  <a:pt x="8404770" y="6123056"/>
                </a:cubicBezTo>
                <a:cubicBezTo>
                  <a:pt x="8404770" y="6123056"/>
                  <a:pt x="8404770" y="6122118"/>
                  <a:pt x="8404770" y="6122118"/>
                </a:cubicBezTo>
                <a:cubicBezTo>
                  <a:pt x="8404770" y="6122118"/>
                  <a:pt x="8403832" y="6121179"/>
                  <a:pt x="8403832" y="6121179"/>
                </a:cubicBezTo>
                <a:cubicBezTo>
                  <a:pt x="8403832" y="6121179"/>
                  <a:pt x="8402895" y="6120240"/>
                  <a:pt x="8401957" y="6120240"/>
                </a:cubicBezTo>
                <a:cubicBezTo>
                  <a:pt x="8401019" y="6120240"/>
                  <a:pt x="8399144" y="6119302"/>
                  <a:pt x="8398206" y="6119302"/>
                </a:cubicBezTo>
                <a:cubicBezTo>
                  <a:pt x="8397269" y="6118363"/>
                  <a:pt x="8395393" y="6118363"/>
                  <a:pt x="8394456" y="6118363"/>
                </a:cubicBezTo>
                <a:cubicBezTo>
                  <a:pt x="8393518" y="6118363"/>
                  <a:pt x="8392580" y="6118363"/>
                  <a:pt x="8391643" y="6118363"/>
                </a:cubicBezTo>
                <a:close/>
                <a:moveTo>
                  <a:pt x="8176917" y="6118363"/>
                </a:moveTo>
                <a:cubicBezTo>
                  <a:pt x="8171291" y="6118363"/>
                  <a:pt x="8166603" y="6119302"/>
                  <a:pt x="8160977" y="6122118"/>
                </a:cubicBezTo>
                <a:cubicBezTo>
                  <a:pt x="8155351" y="6124934"/>
                  <a:pt x="8150663" y="6129627"/>
                  <a:pt x="8145037" y="6135259"/>
                </a:cubicBezTo>
                <a:lnTo>
                  <a:pt x="8145037" y="6123056"/>
                </a:lnTo>
                <a:cubicBezTo>
                  <a:pt x="8145037" y="6122118"/>
                  <a:pt x="8145037" y="6121179"/>
                  <a:pt x="8145037" y="6121179"/>
                </a:cubicBezTo>
                <a:cubicBezTo>
                  <a:pt x="8145037" y="6121179"/>
                  <a:pt x="8145037" y="6121179"/>
                  <a:pt x="8144099" y="6120240"/>
                </a:cubicBezTo>
                <a:cubicBezTo>
                  <a:pt x="8143161" y="6119302"/>
                  <a:pt x="8142224" y="6119302"/>
                  <a:pt x="8141286" y="6119302"/>
                </a:cubicBezTo>
                <a:cubicBezTo>
                  <a:pt x="8140348" y="6119302"/>
                  <a:pt x="8139411" y="6119302"/>
                  <a:pt x="8137535" y="6119302"/>
                </a:cubicBezTo>
                <a:cubicBezTo>
                  <a:pt x="8135660" y="6119302"/>
                  <a:pt x="8134722" y="6119302"/>
                  <a:pt x="8133785" y="6119302"/>
                </a:cubicBezTo>
                <a:cubicBezTo>
                  <a:pt x="8132847" y="6119302"/>
                  <a:pt x="8131909" y="6120240"/>
                  <a:pt x="8130972" y="6120240"/>
                </a:cubicBezTo>
                <a:cubicBezTo>
                  <a:pt x="8130972" y="6120240"/>
                  <a:pt x="8130034" y="6121179"/>
                  <a:pt x="8130034" y="6121179"/>
                </a:cubicBezTo>
                <a:cubicBezTo>
                  <a:pt x="8130034" y="6122118"/>
                  <a:pt x="8130034" y="6122118"/>
                  <a:pt x="8130034" y="6123056"/>
                </a:cubicBezTo>
                <a:lnTo>
                  <a:pt x="8130034" y="6219737"/>
                </a:lnTo>
                <a:cubicBezTo>
                  <a:pt x="8130034" y="6220675"/>
                  <a:pt x="8130034" y="6221614"/>
                  <a:pt x="8130034" y="6221614"/>
                </a:cubicBezTo>
                <a:cubicBezTo>
                  <a:pt x="8130034" y="6221614"/>
                  <a:pt x="8130034" y="6221614"/>
                  <a:pt x="8130972" y="6222553"/>
                </a:cubicBezTo>
                <a:cubicBezTo>
                  <a:pt x="8131909" y="6223491"/>
                  <a:pt x="8132847" y="6223491"/>
                  <a:pt x="8133785" y="6223491"/>
                </a:cubicBezTo>
                <a:cubicBezTo>
                  <a:pt x="8134722" y="6223491"/>
                  <a:pt x="8135660" y="6223491"/>
                  <a:pt x="8137535" y="6223491"/>
                </a:cubicBezTo>
                <a:cubicBezTo>
                  <a:pt x="8139411" y="6223491"/>
                  <a:pt x="8141286" y="6223491"/>
                  <a:pt x="8142224" y="6223491"/>
                </a:cubicBezTo>
                <a:cubicBezTo>
                  <a:pt x="8143161" y="6223491"/>
                  <a:pt x="8144099" y="6222553"/>
                  <a:pt x="8145037" y="6222553"/>
                </a:cubicBezTo>
                <a:cubicBezTo>
                  <a:pt x="8145037" y="6222553"/>
                  <a:pt x="8145974" y="6221614"/>
                  <a:pt x="8145974" y="6221614"/>
                </a:cubicBezTo>
                <a:cubicBezTo>
                  <a:pt x="8145974" y="6220675"/>
                  <a:pt x="8145974" y="6220675"/>
                  <a:pt x="8145974" y="6219737"/>
                </a:cubicBezTo>
                <a:lnTo>
                  <a:pt x="8145974" y="6153093"/>
                </a:lnTo>
                <a:cubicBezTo>
                  <a:pt x="8150663" y="6146522"/>
                  <a:pt x="8155351" y="6141829"/>
                  <a:pt x="8160039" y="6139013"/>
                </a:cubicBezTo>
                <a:cubicBezTo>
                  <a:pt x="8164728" y="6136197"/>
                  <a:pt x="8168478" y="6134320"/>
                  <a:pt x="8173167" y="6134320"/>
                </a:cubicBezTo>
                <a:cubicBezTo>
                  <a:pt x="8176917" y="6134320"/>
                  <a:pt x="8179730" y="6135259"/>
                  <a:pt x="8182543" y="6136197"/>
                </a:cubicBezTo>
                <a:cubicBezTo>
                  <a:pt x="8185356" y="6138075"/>
                  <a:pt x="8187231" y="6139952"/>
                  <a:pt x="8189107" y="6141829"/>
                </a:cubicBezTo>
                <a:cubicBezTo>
                  <a:pt x="8190982" y="6143706"/>
                  <a:pt x="8191920" y="6146522"/>
                  <a:pt x="8192858" y="6150277"/>
                </a:cubicBezTo>
                <a:cubicBezTo>
                  <a:pt x="8193795" y="6154032"/>
                  <a:pt x="8193795" y="6157786"/>
                  <a:pt x="8193795" y="6163418"/>
                </a:cubicBezTo>
                <a:lnTo>
                  <a:pt x="8193795" y="6218798"/>
                </a:lnTo>
                <a:cubicBezTo>
                  <a:pt x="8193795" y="6219737"/>
                  <a:pt x="8193795" y="6220675"/>
                  <a:pt x="8193795" y="6220675"/>
                </a:cubicBezTo>
                <a:cubicBezTo>
                  <a:pt x="8193795" y="6220675"/>
                  <a:pt x="8193795" y="6220675"/>
                  <a:pt x="8194733" y="6221614"/>
                </a:cubicBezTo>
                <a:cubicBezTo>
                  <a:pt x="8195671" y="6222553"/>
                  <a:pt x="8196608" y="6222553"/>
                  <a:pt x="8197546" y="6222553"/>
                </a:cubicBezTo>
                <a:cubicBezTo>
                  <a:pt x="8199421" y="6222553"/>
                  <a:pt x="8200359" y="6222553"/>
                  <a:pt x="8202234" y="6222553"/>
                </a:cubicBezTo>
                <a:cubicBezTo>
                  <a:pt x="8203172" y="6222553"/>
                  <a:pt x="8205047" y="6222553"/>
                  <a:pt x="8205985" y="6222553"/>
                </a:cubicBezTo>
                <a:cubicBezTo>
                  <a:pt x="8206923" y="6222553"/>
                  <a:pt x="8208798" y="6221614"/>
                  <a:pt x="8208798" y="6221614"/>
                </a:cubicBezTo>
                <a:cubicBezTo>
                  <a:pt x="8208798" y="6221614"/>
                  <a:pt x="8209736" y="6220675"/>
                  <a:pt x="8209736" y="6220675"/>
                </a:cubicBezTo>
                <a:cubicBezTo>
                  <a:pt x="8209736" y="6219737"/>
                  <a:pt x="8209736" y="6219737"/>
                  <a:pt x="8209736" y="6218798"/>
                </a:cubicBezTo>
                <a:lnTo>
                  <a:pt x="8210673" y="6218798"/>
                </a:lnTo>
                <a:lnTo>
                  <a:pt x="8210673" y="6158725"/>
                </a:lnTo>
                <a:cubicBezTo>
                  <a:pt x="8210673" y="6152154"/>
                  <a:pt x="8209736" y="6146522"/>
                  <a:pt x="8208798" y="6141829"/>
                </a:cubicBezTo>
                <a:cubicBezTo>
                  <a:pt x="8207860" y="6137136"/>
                  <a:pt x="8205985" y="6133381"/>
                  <a:pt x="8203172" y="6129627"/>
                </a:cubicBezTo>
                <a:cubicBezTo>
                  <a:pt x="8200359" y="6125872"/>
                  <a:pt x="8197546" y="6123056"/>
                  <a:pt x="8192858" y="6121179"/>
                </a:cubicBezTo>
                <a:cubicBezTo>
                  <a:pt x="8188169" y="6119302"/>
                  <a:pt x="8183481" y="6118363"/>
                  <a:pt x="8176917" y="6118363"/>
                </a:cubicBezTo>
                <a:close/>
                <a:moveTo>
                  <a:pt x="10754559" y="6117425"/>
                </a:moveTo>
                <a:cubicBezTo>
                  <a:pt x="10747995" y="6117425"/>
                  <a:pt x="10742370" y="6118364"/>
                  <a:pt x="10736743" y="6120241"/>
                </a:cubicBezTo>
                <a:cubicBezTo>
                  <a:pt x="10731117" y="6122118"/>
                  <a:pt x="10726429" y="6124934"/>
                  <a:pt x="10722678" y="6129627"/>
                </a:cubicBezTo>
                <a:cubicBezTo>
                  <a:pt x="10718928" y="6134321"/>
                  <a:pt x="10715177" y="6139953"/>
                  <a:pt x="10713302" y="6146523"/>
                </a:cubicBezTo>
                <a:cubicBezTo>
                  <a:pt x="10710489" y="6153094"/>
                  <a:pt x="10709551" y="6161541"/>
                  <a:pt x="10709551" y="6170928"/>
                </a:cubicBezTo>
                <a:cubicBezTo>
                  <a:pt x="10709551" y="6179376"/>
                  <a:pt x="10710489" y="6185946"/>
                  <a:pt x="10712364" y="6192517"/>
                </a:cubicBezTo>
                <a:cubicBezTo>
                  <a:pt x="10714240" y="6199087"/>
                  <a:pt x="10717052" y="6203780"/>
                  <a:pt x="10720803" y="6208474"/>
                </a:cubicBezTo>
                <a:cubicBezTo>
                  <a:pt x="10724554" y="6213167"/>
                  <a:pt x="10728305" y="6216921"/>
                  <a:pt x="10733930" y="6218799"/>
                </a:cubicBezTo>
                <a:cubicBezTo>
                  <a:pt x="10738619" y="6221615"/>
                  <a:pt x="10745182" y="6222553"/>
                  <a:pt x="10751746" y="6222553"/>
                </a:cubicBezTo>
                <a:cubicBezTo>
                  <a:pt x="10754559" y="6222553"/>
                  <a:pt x="10758309" y="6222553"/>
                  <a:pt x="10761123" y="6221615"/>
                </a:cubicBezTo>
                <a:cubicBezTo>
                  <a:pt x="10763936" y="6220676"/>
                  <a:pt x="10766749" y="6219737"/>
                  <a:pt x="10769562" y="6218799"/>
                </a:cubicBezTo>
                <a:cubicBezTo>
                  <a:pt x="10772374" y="6217860"/>
                  <a:pt x="10775188" y="6215983"/>
                  <a:pt x="10777063" y="6215044"/>
                </a:cubicBezTo>
                <a:cubicBezTo>
                  <a:pt x="10778938" y="6214106"/>
                  <a:pt x="10780814" y="6213167"/>
                  <a:pt x="10781751" y="6212228"/>
                </a:cubicBezTo>
                <a:cubicBezTo>
                  <a:pt x="10782689" y="6211290"/>
                  <a:pt x="10782689" y="6211290"/>
                  <a:pt x="10783626" y="6210351"/>
                </a:cubicBezTo>
                <a:cubicBezTo>
                  <a:pt x="10784565" y="6209412"/>
                  <a:pt x="10784565" y="6209412"/>
                  <a:pt x="10784565" y="6208474"/>
                </a:cubicBezTo>
                <a:cubicBezTo>
                  <a:pt x="10784565" y="6208474"/>
                  <a:pt x="10784565" y="6207535"/>
                  <a:pt x="10784565" y="6206596"/>
                </a:cubicBezTo>
                <a:cubicBezTo>
                  <a:pt x="10784565" y="6205658"/>
                  <a:pt x="10784565" y="6204719"/>
                  <a:pt x="10784565" y="6203780"/>
                </a:cubicBezTo>
                <a:cubicBezTo>
                  <a:pt x="10784565" y="6202842"/>
                  <a:pt x="10784565" y="6200965"/>
                  <a:pt x="10783626" y="6197210"/>
                </a:cubicBezTo>
                <a:cubicBezTo>
                  <a:pt x="10782689" y="6196271"/>
                  <a:pt x="10782689" y="6195333"/>
                  <a:pt x="10782689" y="6194394"/>
                </a:cubicBezTo>
                <a:cubicBezTo>
                  <a:pt x="10782689" y="6193455"/>
                  <a:pt x="10781751" y="6192517"/>
                  <a:pt x="10781751" y="6192517"/>
                </a:cubicBezTo>
                <a:cubicBezTo>
                  <a:pt x="10781751" y="6192517"/>
                  <a:pt x="10781751" y="6192517"/>
                  <a:pt x="10780814" y="6192517"/>
                </a:cubicBezTo>
                <a:cubicBezTo>
                  <a:pt x="10779876" y="6192517"/>
                  <a:pt x="10778938" y="6193455"/>
                  <a:pt x="10777063" y="6194394"/>
                </a:cubicBezTo>
                <a:cubicBezTo>
                  <a:pt x="10775188" y="6195333"/>
                  <a:pt x="10773312" y="6197210"/>
                  <a:pt x="10771437" y="6198149"/>
                </a:cubicBezTo>
                <a:cubicBezTo>
                  <a:pt x="10769562" y="6199087"/>
                  <a:pt x="10766749" y="6200965"/>
                  <a:pt x="10763936" y="6201903"/>
                </a:cubicBezTo>
                <a:cubicBezTo>
                  <a:pt x="10761123" y="6202842"/>
                  <a:pt x="10757372" y="6203780"/>
                  <a:pt x="10753621" y="6203780"/>
                </a:cubicBezTo>
                <a:cubicBezTo>
                  <a:pt x="10748933" y="6203780"/>
                  <a:pt x="10745182" y="6203780"/>
                  <a:pt x="10742370" y="6201903"/>
                </a:cubicBezTo>
                <a:cubicBezTo>
                  <a:pt x="10738619" y="6200965"/>
                  <a:pt x="10735806" y="6198149"/>
                  <a:pt x="10733930" y="6195333"/>
                </a:cubicBezTo>
                <a:cubicBezTo>
                  <a:pt x="10732055" y="6192517"/>
                  <a:pt x="10730179" y="6188762"/>
                  <a:pt x="10729242" y="6184069"/>
                </a:cubicBezTo>
                <a:cubicBezTo>
                  <a:pt x="10728305" y="6179376"/>
                  <a:pt x="10727367" y="6174682"/>
                  <a:pt x="10727367" y="6168112"/>
                </a:cubicBezTo>
                <a:cubicBezTo>
                  <a:pt x="10727367" y="6155909"/>
                  <a:pt x="10729242" y="6146523"/>
                  <a:pt x="10733930" y="6139953"/>
                </a:cubicBezTo>
                <a:cubicBezTo>
                  <a:pt x="10738619" y="6133382"/>
                  <a:pt x="10745182" y="6130566"/>
                  <a:pt x="10753621" y="6130566"/>
                </a:cubicBezTo>
                <a:cubicBezTo>
                  <a:pt x="10757372" y="6130566"/>
                  <a:pt x="10761123" y="6131505"/>
                  <a:pt x="10763936" y="6132443"/>
                </a:cubicBezTo>
                <a:cubicBezTo>
                  <a:pt x="10766749" y="6133382"/>
                  <a:pt x="10768624" y="6135259"/>
                  <a:pt x="10771437" y="6136198"/>
                </a:cubicBezTo>
                <a:cubicBezTo>
                  <a:pt x="10774250" y="6137137"/>
                  <a:pt x="10776125" y="6139014"/>
                  <a:pt x="10777063" y="6139953"/>
                </a:cubicBezTo>
                <a:cubicBezTo>
                  <a:pt x="10778938" y="6140891"/>
                  <a:pt x="10779876" y="6141830"/>
                  <a:pt x="10780814" y="6141830"/>
                </a:cubicBezTo>
                <a:cubicBezTo>
                  <a:pt x="10780814" y="6141830"/>
                  <a:pt x="10781751" y="6140891"/>
                  <a:pt x="10782689" y="6139953"/>
                </a:cubicBezTo>
                <a:cubicBezTo>
                  <a:pt x="10783626" y="6139014"/>
                  <a:pt x="10783626" y="6137137"/>
                  <a:pt x="10783626" y="6134321"/>
                </a:cubicBezTo>
                <a:cubicBezTo>
                  <a:pt x="10783626" y="6133382"/>
                  <a:pt x="10783626" y="6131505"/>
                  <a:pt x="10783626" y="6131505"/>
                </a:cubicBezTo>
                <a:cubicBezTo>
                  <a:pt x="10783626" y="6131505"/>
                  <a:pt x="10783626" y="6130566"/>
                  <a:pt x="10783626" y="6129627"/>
                </a:cubicBezTo>
                <a:cubicBezTo>
                  <a:pt x="10783626" y="6128689"/>
                  <a:pt x="10782689" y="6128689"/>
                  <a:pt x="10782689" y="6127750"/>
                </a:cubicBezTo>
                <a:cubicBezTo>
                  <a:pt x="10782689" y="6127750"/>
                  <a:pt x="10781751" y="6126811"/>
                  <a:pt x="10780814" y="6125873"/>
                </a:cubicBezTo>
                <a:cubicBezTo>
                  <a:pt x="10779876" y="6124934"/>
                  <a:pt x="10778938" y="6123996"/>
                  <a:pt x="10777063" y="6123057"/>
                </a:cubicBezTo>
                <a:cubicBezTo>
                  <a:pt x="10775188" y="6122118"/>
                  <a:pt x="10773312" y="6121180"/>
                  <a:pt x="10770500" y="6120241"/>
                </a:cubicBezTo>
                <a:cubicBezTo>
                  <a:pt x="10768624" y="6119302"/>
                  <a:pt x="10765811" y="6119302"/>
                  <a:pt x="10762998" y="6118364"/>
                </a:cubicBezTo>
                <a:cubicBezTo>
                  <a:pt x="10760185" y="6117425"/>
                  <a:pt x="10757372" y="6117425"/>
                  <a:pt x="10754559" y="6117425"/>
                </a:cubicBezTo>
                <a:close/>
                <a:moveTo>
                  <a:pt x="9155840" y="6117425"/>
                </a:moveTo>
                <a:cubicBezTo>
                  <a:pt x="9150214" y="6117425"/>
                  <a:pt x="9144588" y="6119302"/>
                  <a:pt x="9140837" y="6120241"/>
                </a:cubicBezTo>
                <a:cubicBezTo>
                  <a:pt x="9137087" y="6121180"/>
                  <a:pt x="9132398" y="6123057"/>
                  <a:pt x="9129585" y="6126811"/>
                </a:cubicBezTo>
                <a:cubicBezTo>
                  <a:pt x="9126772" y="6130566"/>
                  <a:pt x="9123959" y="6133382"/>
                  <a:pt x="9122084" y="6138075"/>
                </a:cubicBezTo>
                <a:cubicBezTo>
                  <a:pt x="9120208" y="6142768"/>
                  <a:pt x="9119271" y="6147462"/>
                  <a:pt x="9119271" y="6153094"/>
                </a:cubicBezTo>
                <a:cubicBezTo>
                  <a:pt x="9119271" y="6157787"/>
                  <a:pt x="9119271" y="6162480"/>
                  <a:pt x="9121146" y="6165296"/>
                </a:cubicBezTo>
                <a:cubicBezTo>
                  <a:pt x="9123022" y="6168112"/>
                  <a:pt x="9124897" y="6170928"/>
                  <a:pt x="9126772" y="6173744"/>
                </a:cubicBezTo>
                <a:cubicBezTo>
                  <a:pt x="9123959" y="6176560"/>
                  <a:pt x="9122084" y="6179376"/>
                  <a:pt x="9120208" y="6183130"/>
                </a:cubicBezTo>
                <a:cubicBezTo>
                  <a:pt x="9118333" y="6185946"/>
                  <a:pt x="9117396" y="6189701"/>
                  <a:pt x="9117396" y="6194394"/>
                </a:cubicBezTo>
                <a:cubicBezTo>
                  <a:pt x="9117396" y="6197210"/>
                  <a:pt x="9118333" y="6200026"/>
                  <a:pt x="9120208" y="6202842"/>
                </a:cubicBezTo>
                <a:cubicBezTo>
                  <a:pt x="9122084" y="6205658"/>
                  <a:pt x="9123959" y="6207535"/>
                  <a:pt x="9127710" y="6209412"/>
                </a:cubicBezTo>
                <a:cubicBezTo>
                  <a:pt x="9125835" y="6211290"/>
                  <a:pt x="9123959" y="6213167"/>
                  <a:pt x="9122084" y="6215044"/>
                </a:cubicBezTo>
                <a:cubicBezTo>
                  <a:pt x="9120208" y="6216921"/>
                  <a:pt x="9118333" y="6218799"/>
                  <a:pt x="9117396" y="6220676"/>
                </a:cubicBezTo>
                <a:cubicBezTo>
                  <a:pt x="9116458" y="6222553"/>
                  <a:pt x="9115520" y="6225369"/>
                  <a:pt x="9114582" y="6227247"/>
                </a:cubicBezTo>
                <a:cubicBezTo>
                  <a:pt x="9113645" y="6229124"/>
                  <a:pt x="9113645" y="6231940"/>
                  <a:pt x="9113645" y="6233817"/>
                </a:cubicBezTo>
                <a:cubicBezTo>
                  <a:pt x="9113645" y="6237572"/>
                  <a:pt x="9113645" y="6241326"/>
                  <a:pt x="9115520" y="6244142"/>
                </a:cubicBezTo>
                <a:cubicBezTo>
                  <a:pt x="9117396" y="6247897"/>
                  <a:pt x="9119271" y="6250713"/>
                  <a:pt x="9123022" y="6252590"/>
                </a:cubicBezTo>
                <a:cubicBezTo>
                  <a:pt x="9126772" y="6255406"/>
                  <a:pt x="9130523" y="6257283"/>
                  <a:pt x="9136149" y="6258222"/>
                </a:cubicBezTo>
                <a:cubicBezTo>
                  <a:pt x="9141775" y="6259161"/>
                  <a:pt x="9148338" y="6260099"/>
                  <a:pt x="9155840" y="6260099"/>
                </a:cubicBezTo>
                <a:cubicBezTo>
                  <a:pt x="9163341" y="6260099"/>
                  <a:pt x="9170842" y="6259161"/>
                  <a:pt x="9176468" y="6257283"/>
                </a:cubicBezTo>
                <a:cubicBezTo>
                  <a:pt x="9182094" y="6255406"/>
                  <a:pt x="9186783" y="6252590"/>
                  <a:pt x="9190533" y="6249774"/>
                </a:cubicBezTo>
                <a:cubicBezTo>
                  <a:pt x="9194284" y="6246958"/>
                  <a:pt x="9197097" y="6243204"/>
                  <a:pt x="9198972" y="6239449"/>
                </a:cubicBezTo>
                <a:cubicBezTo>
                  <a:pt x="9200848" y="6235694"/>
                  <a:pt x="9201785" y="6231940"/>
                  <a:pt x="9201785" y="6227247"/>
                </a:cubicBezTo>
                <a:cubicBezTo>
                  <a:pt x="9201785" y="6222553"/>
                  <a:pt x="9200848" y="6218799"/>
                  <a:pt x="9198972" y="6215983"/>
                </a:cubicBezTo>
                <a:cubicBezTo>
                  <a:pt x="9197097" y="6213167"/>
                  <a:pt x="9195222" y="6210351"/>
                  <a:pt x="9192409" y="6208474"/>
                </a:cubicBezTo>
                <a:cubicBezTo>
                  <a:pt x="9189596" y="6206596"/>
                  <a:pt x="9185845" y="6204719"/>
                  <a:pt x="9182094" y="6203780"/>
                </a:cubicBezTo>
                <a:cubicBezTo>
                  <a:pt x="9178344" y="6202842"/>
                  <a:pt x="9173656" y="6201903"/>
                  <a:pt x="9168967" y="6201903"/>
                </a:cubicBezTo>
                <a:lnTo>
                  <a:pt x="9144588" y="6200965"/>
                </a:lnTo>
                <a:cubicBezTo>
                  <a:pt x="9140837" y="6200965"/>
                  <a:pt x="9137087" y="6200026"/>
                  <a:pt x="9135211" y="6198149"/>
                </a:cubicBezTo>
                <a:cubicBezTo>
                  <a:pt x="9132398" y="6196271"/>
                  <a:pt x="9131461" y="6194394"/>
                  <a:pt x="9131461" y="6191578"/>
                </a:cubicBezTo>
                <a:cubicBezTo>
                  <a:pt x="9131461" y="6189701"/>
                  <a:pt x="9131461" y="6187823"/>
                  <a:pt x="9132398" y="6185946"/>
                </a:cubicBezTo>
                <a:cubicBezTo>
                  <a:pt x="9133336" y="6184069"/>
                  <a:pt x="9134273" y="6182192"/>
                  <a:pt x="9135211" y="6181253"/>
                </a:cubicBezTo>
                <a:cubicBezTo>
                  <a:pt x="9137087" y="6183130"/>
                  <a:pt x="9139900" y="6184069"/>
                  <a:pt x="9143650" y="6185008"/>
                </a:cubicBezTo>
                <a:cubicBezTo>
                  <a:pt x="9147401" y="6185946"/>
                  <a:pt x="9151152" y="6186885"/>
                  <a:pt x="9154902" y="6186885"/>
                </a:cubicBezTo>
                <a:cubicBezTo>
                  <a:pt x="9160528" y="6186885"/>
                  <a:pt x="9166154" y="6186885"/>
                  <a:pt x="9169905" y="6185008"/>
                </a:cubicBezTo>
                <a:cubicBezTo>
                  <a:pt x="9173656" y="6183130"/>
                  <a:pt x="9178344" y="6181253"/>
                  <a:pt x="9181157" y="6178437"/>
                </a:cubicBezTo>
                <a:cubicBezTo>
                  <a:pt x="9183970" y="6175621"/>
                  <a:pt x="9186783" y="6171867"/>
                  <a:pt x="9188658" y="6168112"/>
                </a:cubicBezTo>
                <a:cubicBezTo>
                  <a:pt x="9190533" y="6163419"/>
                  <a:pt x="9191471" y="6158725"/>
                  <a:pt x="9191471" y="6153094"/>
                </a:cubicBezTo>
                <a:cubicBezTo>
                  <a:pt x="9191471" y="6150278"/>
                  <a:pt x="9190533" y="6146523"/>
                  <a:pt x="9189596" y="6143707"/>
                </a:cubicBezTo>
                <a:cubicBezTo>
                  <a:pt x="9187720" y="6140891"/>
                  <a:pt x="9186783" y="6138075"/>
                  <a:pt x="9183970" y="6135259"/>
                </a:cubicBezTo>
                <a:lnTo>
                  <a:pt x="9198035" y="6135259"/>
                </a:lnTo>
                <a:cubicBezTo>
                  <a:pt x="9198972" y="6135259"/>
                  <a:pt x="9199910" y="6134321"/>
                  <a:pt x="9200848" y="6133382"/>
                </a:cubicBezTo>
                <a:cubicBezTo>
                  <a:pt x="9201785" y="6132443"/>
                  <a:pt x="9201785" y="6130566"/>
                  <a:pt x="9201785" y="6127750"/>
                </a:cubicBezTo>
                <a:cubicBezTo>
                  <a:pt x="9201785" y="6124934"/>
                  <a:pt x="9200848" y="6123996"/>
                  <a:pt x="9202723" y="6121180"/>
                </a:cubicBezTo>
                <a:cubicBezTo>
                  <a:pt x="9201785" y="6120241"/>
                  <a:pt x="9200848" y="6119302"/>
                  <a:pt x="9199910" y="6119302"/>
                </a:cubicBezTo>
                <a:lnTo>
                  <a:pt x="9170842" y="6119302"/>
                </a:lnTo>
                <a:cubicBezTo>
                  <a:pt x="9168967" y="6119302"/>
                  <a:pt x="9167092" y="6118364"/>
                  <a:pt x="9164279" y="6118364"/>
                </a:cubicBezTo>
                <a:cubicBezTo>
                  <a:pt x="9161466" y="6117425"/>
                  <a:pt x="9158653" y="6117425"/>
                  <a:pt x="9155840" y="6117425"/>
                </a:cubicBezTo>
                <a:close/>
                <a:moveTo>
                  <a:pt x="8458216" y="6117425"/>
                </a:moveTo>
                <a:cubicBezTo>
                  <a:pt x="8452590" y="6117425"/>
                  <a:pt x="8446964" y="6119302"/>
                  <a:pt x="8443214" y="6120241"/>
                </a:cubicBezTo>
                <a:cubicBezTo>
                  <a:pt x="8439463" y="6121180"/>
                  <a:pt x="8434774" y="6123057"/>
                  <a:pt x="8431961" y="6126811"/>
                </a:cubicBezTo>
                <a:cubicBezTo>
                  <a:pt x="8429149" y="6130566"/>
                  <a:pt x="8426335" y="6133382"/>
                  <a:pt x="8424460" y="6138075"/>
                </a:cubicBezTo>
                <a:cubicBezTo>
                  <a:pt x="8422585" y="6142768"/>
                  <a:pt x="8421647" y="6147462"/>
                  <a:pt x="8421647" y="6153094"/>
                </a:cubicBezTo>
                <a:cubicBezTo>
                  <a:pt x="8421647" y="6157787"/>
                  <a:pt x="8422585" y="6162480"/>
                  <a:pt x="8423522" y="6165296"/>
                </a:cubicBezTo>
                <a:cubicBezTo>
                  <a:pt x="8425398" y="6168112"/>
                  <a:pt x="8427273" y="6170928"/>
                  <a:pt x="8429149" y="6173744"/>
                </a:cubicBezTo>
                <a:cubicBezTo>
                  <a:pt x="8426335" y="6176560"/>
                  <a:pt x="8424460" y="6179376"/>
                  <a:pt x="8422585" y="6183130"/>
                </a:cubicBezTo>
                <a:cubicBezTo>
                  <a:pt x="8420709" y="6185946"/>
                  <a:pt x="8419772" y="6189701"/>
                  <a:pt x="8419772" y="6194394"/>
                </a:cubicBezTo>
                <a:cubicBezTo>
                  <a:pt x="8419772" y="6197210"/>
                  <a:pt x="8420709" y="6200026"/>
                  <a:pt x="8422585" y="6202842"/>
                </a:cubicBezTo>
                <a:cubicBezTo>
                  <a:pt x="8424460" y="6205658"/>
                  <a:pt x="8426335" y="6207535"/>
                  <a:pt x="8430086" y="6209412"/>
                </a:cubicBezTo>
                <a:cubicBezTo>
                  <a:pt x="8428211" y="6211290"/>
                  <a:pt x="8426335" y="6213167"/>
                  <a:pt x="8424460" y="6215044"/>
                </a:cubicBezTo>
                <a:cubicBezTo>
                  <a:pt x="8422585" y="6216921"/>
                  <a:pt x="8420709" y="6218799"/>
                  <a:pt x="8419772" y="6220676"/>
                </a:cubicBezTo>
                <a:cubicBezTo>
                  <a:pt x="8418834" y="6222553"/>
                  <a:pt x="8417896" y="6225369"/>
                  <a:pt x="8416959" y="6227247"/>
                </a:cubicBezTo>
                <a:cubicBezTo>
                  <a:pt x="8416021" y="6229124"/>
                  <a:pt x="8416021" y="6231940"/>
                  <a:pt x="8416021" y="6233817"/>
                </a:cubicBezTo>
                <a:cubicBezTo>
                  <a:pt x="8416021" y="6237572"/>
                  <a:pt x="8416021" y="6241326"/>
                  <a:pt x="8417896" y="6244142"/>
                </a:cubicBezTo>
                <a:cubicBezTo>
                  <a:pt x="8419772" y="6247897"/>
                  <a:pt x="8421647" y="6250713"/>
                  <a:pt x="8425398" y="6252590"/>
                </a:cubicBezTo>
                <a:cubicBezTo>
                  <a:pt x="8429149" y="6255406"/>
                  <a:pt x="8432899" y="6257283"/>
                  <a:pt x="8438525" y="6258222"/>
                </a:cubicBezTo>
                <a:cubicBezTo>
                  <a:pt x="8444151" y="6259161"/>
                  <a:pt x="8450715" y="6260099"/>
                  <a:pt x="8458216" y="6260099"/>
                </a:cubicBezTo>
                <a:cubicBezTo>
                  <a:pt x="8465717" y="6260099"/>
                  <a:pt x="8473219" y="6259161"/>
                  <a:pt x="8478845" y="6257283"/>
                </a:cubicBezTo>
                <a:cubicBezTo>
                  <a:pt x="8484471" y="6255406"/>
                  <a:pt x="8489159" y="6252590"/>
                  <a:pt x="8492910" y="6249774"/>
                </a:cubicBezTo>
                <a:cubicBezTo>
                  <a:pt x="8496660" y="6246958"/>
                  <a:pt x="8499473" y="6243204"/>
                  <a:pt x="8501349" y="6239449"/>
                </a:cubicBezTo>
                <a:cubicBezTo>
                  <a:pt x="8503224" y="6235694"/>
                  <a:pt x="8504162" y="6231940"/>
                  <a:pt x="8504162" y="6227247"/>
                </a:cubicBezTo>
                <a:cubicBezTo>
                  <a:pt x="8504162" y="6222553"/>
                  <a:pt x="8503224" y="6218799"/>
                  <a:pt x="8501349" y="6215983"/>
                </a:cubicBezTo>
                <a:cubicBezTo>
                  <a:pt x="8499473" y="6213167"/>
                  <a:pt x="8497598" y="6210351"/>
                  <a:pt x="8494785" y="6208474"/>
                </a:cubicBezTo>
                <a:cubicBezTo>
                  <a:pt x="8491972" y="6206596"/>
                  <a:pt x="8488221" y="6204719"/>
                  <a:pt x="8484471" y="6203780"/>
                </a:cubicBezTo>
                <a:cubicBezTo>
                  <a:pt x="8480720" y="6202842"/>
                  <a:pt x="8476032" y="6201903"/>
                  <a:pt x="8471343" y="6201903"/>
                </a:cubicBezTo>
                <a:lnTo>
                  <a:pt x="8446964" y="6200965"/>
                </a:lnTo>
                <a:cubicBezTo>
                  <a:pt x="8443214" y="6200965"/>
                  <a:pt x="8439463" y="6200026"/>
                  <a:pt x="8437587" y="6198149"/>
                </a:cubicBezTo>
                <a:cubicBezTo>
                  <a:pt x="8434774" y="6196271"/>
                  <a:pt x="8433837" y="6194394"/>
                  <a:pt x="8433837" y="6191578"/>
                </a:cubicBezTo>
                <a:cubicBezTo>
                  <a:pt x="8433837" y="6189701"/>
                  <a:pt x="8433837" y="6187823"/>
                  <a:pt x="8434774" y="6185946"/>
                </a:cubicBezTo>
                <a:cubicBezTo>
                  <a:pt x="8435712" y="6184069"/>
                  <a:pt x="8436650" y="6182192"/>
                  <a:pt x="8437587" y="6181253"/>
                </a:cubicBezTo>
                <a:cubicBezTo>
                  <a:pt x="8439463" y="6183130"/>
                  <a:pt x="8442276" y="6184069"/>
                  <a:pt x="8446026" y="6185008"/>
                </a:cubicBezTo>
                <a:cubicBezTo>
                  <a:pt x="8449777" y="6185946"/>
                  <a:pt x="8453528" y="6186885"/>
                  <a:pt x="8457278" y="6186885"/>
                </a:cubicBezTo>
                <a:cubicBezTo>
                  <a:pt x="8462904" y="6186885"/>
                  <a:pt x="8468530" y="6186885"/>
                  <a:pt x="8472281" y="6185008"/>
                </a:cubicBezTo>
                <a:cubicBezTo>
                  <a:pt x="8476032" y="6183130"/>
                  <a:pt x="8480720" y="6181253"/>
                  <a:pt x="8483533" y="6178437"/>
                </a:cubicBezTo>
                <a:cubicBezTo>
                  <a:pt x="8486346" y="6175621"/>
                  <a:pt x="8489159" y="6171867"/>
                  <a:pt x="8491034" y="6168112"/>
                </a:cubicBezTo>
                <a:cubicBezTo>
                  <a:pt x="8492910" y="6163419"/>
                  <a:pt x="8493847" y="6158725"/>
                  <a:pt x="8493847" y="6153094"/>
                </a:cubicBezTo>
                <a:cubicBezTo>
                  <a:pt x="8493847" y="6150278"/>
                  <a:pt x="8492910" y="6146523"/>
                  <a:pt x="8491972" y="6143707"/>
                </a:cubicBezTo>
                <a:cubicBezTo>
                  <a:pt x="8490097" y="6140891"/>
                  <a:pt x="8489159" y="6138075"/>
                  <a:pt x="8486346" y="6135259"/>
                </a:cubicBezTo>
                <a:lnTo>
                  <a:pt x="8500411" y="6135259"/>
                </a:lnTo>
                <a:cubicBezTo>
                  <a:pt x="8501349" y="6135259"/>
                  <a:pt x="8502286" y="6134321"/>
                  <a:pt x="8503224" y="6133382"/>
                </a:cubicBezTo>
                <a:cubicBezTo>
                  <a:pt x="8504162" y="6132443"/>
                  <a:pt x="8504162" y="6130566"/>
                  <a:pt x="8504162" y="6127750"/>
                </a:cubicBezTo>
                <a:cubicBezTo>
                  <a:pt x="8504162" y="6124934"/>
                  <a:pt x="8503224" y="6123996"/>
                  <a:pt x="8505099" y="6121180"/>
                </a:cubicBezTo>
                <a:cubicBezTo>
                  <a:pt x="8504162" y="6120241"/>
                  <a:pt x="8503224" y="6119302"/>
                  <a:pt x="8502286" y="6119302"/>
                </a:cubicBezTo>
                <a:lnTo>
                  <a:pt x="8473219" y="6119302"/>
                </a:lnTo>
                <a:cubicBezTo>
                  <a:pt x="8471343" y="6119302"/>
                  <a:pt x="8469468" y="6119302"/>
                  <a:pt x="8466655" y="6118364"/>
                </a:cubicBezTo>
                <a:cubicBezTo>
                  <a:pt x="8463842" y="6117425"/>
                  <a:pt x="8461029" y="6117425"/>
                  <a:pt x="8458216" y="6117425"/>
                </a:cubicBezTo>
                <a:close/>
                <a:moveTo>
                  <a:pt x="9452141" y="6094897"/>
                </a:moveTo>
                <a:cubicBezTo>
                  <a:pt x="9451204" y="6094897"/>
                  <a:pt x="9449329" y="6095836"/>
                  <a:pt x="9449329" y="6095836"/>
                </a:cubicBezTo>
                <a:cubicBezTo>
                  <a:pt x="9449329" y="6095836"/>
                  <a:pt x="9448391" y="6096774"/>
                  <a:pt x="9448391" y="6096774"/>
                </a:cubicBezTo>
                <a:cubicBezTo>
                  <a:pt x="9448391" y="6096774"/>
                  <a:pt x="9448391" y="6096774"/>
                  <a:pt x="9448391" y="6097713"/>
                </a:cubicBezTo>
                <a:lnTo>
                  <a:pt x="9448391" y="6121179"/>
                </a:lnTo>
                <a:lnTo>
                  <a:pt x="9435264" y="6121179"/>
                </a:lnTo>
                <a:cubicBezTo>
                  <a:pt x="9434326" y="6121179"/>
                  <a:pt x="9433388" y="6121179"/>
                  <a:pt x="9433388" y="6121179"/>
                </a:cubicBezTo>
                <a:cubicBezTo>
                  <a:pt x="9433388" y="6121179"/>
                  <a:pt x="9432451" y="6121179"/>
                  <a:pt x="9432451" y="6122118"/>
                </a:cubicBezTo>
                <a:cubicBezTo>
                  <a:pt x="9431513" y="6122118"/>
                  <a:pt x="9431513" y="6123056"/>
                  <a:pt x="9431513" y="6123995"/>
                </a:cubicBezTo>
                <a:cubicBezTo>
                  <a:pt x="9431513" y="6124934"/>
                  <a:pt x="9431513" y="6126811"/>
                  <a:pt x="9431513" y="6127750"/>
                </a:cubicBezTo>
                <a:cubicBezTo>
                  <a:pt x="9431513" y="6130566"/>
                  <a:pt x="9431513" y="6132443"/>
                  <a:pt x="9432451" y="6133381"/>
                </a:cubicBezTo>
                <a:cubicBezTo>
                  <a:pt x="9433388" y="6134320"/>
                  <a:pt x="9434326" y="6135259"/>
                  <a:pt x="9435264" y="6135259"/>
                </a:cubicBezTo>
                <a:lnTo>
                  <a:pt x="9450266" y="6135259"/>
                </a:lnTo>
                <a:lnTo>
                  <a:pt x="9450266" y="6190639"/>
                </a:lnTo>
                <a:cubicBezTo>
                  <a:pt x="9450266" y="6196271"/>
                  <a:pt x="9451204" y="6200025"/>
                  <a:pt x="9452141" y="6204719"/>
                </a:cubicBezTo>
                <a:cubicBezTo>
                  <a:pt x="9453079" y="6209412"/>
                  <a:pt x="9454955" y="6212228"/>
                  <a:pt x="9456830" y="6215044"/>
                </a:cubicBezTo>
                <a:cubicBezTo>
                  <a:pt x="9458705" y="6217860"/>
                  <a:pt x="9462456" y="6219737"/>
                  <a:pt x="9465269" y="6220676"/>
                </a:cubicBezTo>
                <a:cubicBezTo>
                  <a:pt x="9468082" y="6221614"/>
                  <a:pt x="9472770" y="6222553"/>
                  <a:pt x="9477459" y="6222553"/>
                </a:cubicBezTo>
                <a:cubicBezTo>
                  <a:pt x="9479334" y="6222553"/>
                  <a:pt x="9480271" y="6222553"/>
                  <a:pt x="9482147" y="6222553"/>
                </a:cubicBezTo>
                <a:cubicBezTo>
                  <a:pt x="9484022" y="6222553"/>
                  <a:pt x="9484960" y="6221614"/>
                  <a:pt x="9486835" y="6221614"/>
                </a:cubicBezTo>
                <a:cubicBezTo>
                  <a:pt x="9487773" y="6221614"/>
                  <a:pt x="9489648" y="6221614"/>
                  <a:pt x="9490586" y="6220676"/>
                </a:cubicBezTo>
                <a:cubicBezTo>
                  <a:pt x="9491524" y="6219737"/>
                  <a:pt x="9492461" y="6219737"/>
                  <a:pt x="9493399" y="6218798"/>
                </a:cubicBezTo>
                <a:cubicBezTo>
                  <a:pt x="9493399" y="6217860"/>
                  <a:pt x="9494336" y="6216921"/>
                  <a:pt x="9494336" y="6215982"/>
                </a:cubicBezTo>
                <a:cubicBezTo>
                  <a:pt x="9494336" y="6215044"/>
                  <a:pt x="9494336" y="6213166"/>
                  <a:pt x="9494336" y="6211289"/>
                </a:cubicBezTo>
                <a:cubicBezTo>
                  <a:pt x="9494336" y="6210350"/>
                  <a:pt x="9494336" y="6206596"/>
                  <a:pt x="9493399" y="6205657"/>
                </a:cubicBezTo>
                <a:cubicBezTo>
                  <a:pt x="9492461" y="6204719"/>
                  <a:pt x="9492461" y="6204719"/>
                  <a:pt x="9492461" y="6203780"/>
                </a:cubicBezTo>
                <a:cubicBezTo>
                  <a:pt x="9492461" y="6203780"/>
                  <a:pt x="9491524" y="6202841"/>
                  <a:pt x="9491524" y="6202841"/>
                </a:cubicBezTo>
                <a:cubicBezTo>
                  <a:pt x="9491524" y="6202841"/>
                  <a:pt x="9490586" y="6202841"/>
                  <a:pt x="9490586" y="6202841"/>
                </a:cubicBezTo>
                <a:cubicBezTo>
                  <a:pt x="9489648" y="6202841"/>
                  <a:pt x="9489648" y="6203780"/>
                  <a:pt x="9488711" y="6203780"/>
                </a:cubicBezTo>
                <a:cubicBezTo>
                  <a:pt x="9487773" y="6203780"/>
                  <a:pt x="9486835" y="6204719"/>
                  <a:pt x="9485897" y="6204719"/>
                </a:cubicBezTo>
                <a:cubicBezTo>
                  <a:pt x="9484960" y="6204719"/>
                  <a:pt x="9483085" y="6205657"/>
                  <a:pt x="9482147" y="6205657"/>
                </a:cubicBezTo>
                <a:cubicBezTo>
                  <a:pt x="9480271" y="6206596"/>
                  <a:pt x="9479334" y="6206596"/>
                  <a:pt x="9477459" y="6206596"/>
                </a:cubicBezTo>
                <a:cubicBezTo>
                  <a:pt x="9472770" y="6206596"/>
                  <a:pt x="9469020" y="6205657"/>
                  <a:pt x="9467144" y="6201903"/>
                </a:cubicBezTo>
                <a:cubicBezTo>
                  <a:pt x="9465269" y="6198148"/>
                  <a:pt x="9464331" y="6193455"/>
                  <a:pt x="9464331" y="6186884"/>
                </a:cubicBezTo>
                <a:lnTo>
                  <a:pt x="9464331" y="6134320"/>
                </a:lnTo>
                <a:lnTo>
                  <a:pt x="9488711" y="6134320"/>
                </a:lnTo>
                <a:cubicBezTo>
                  <a:pt x="9489648" y="6134320"/>
                  <a:pt x="9490586" y="6133381"/>
                  <a:pt x="9491524" y="6132443"/>
                </a:cubicBezTo>
                <a:cubicBezTo>
                  <a:pt x="9492461" y="6131504"/>
                  <a:pt x="9492461" y="6129627"/>
                  <a:pt x="9492461" y="6126811"/>
                </a:cubicBezTo>
                <a:cubicBezTo>
                  <a:pt x="9492461" y="6124934"/>
                  <a:pt x="9492461" y="6123995"/>
                  <a:pt x="9492461" y="6123056"/>
                </a:cubicBezTo>
                <a:cubicBezTo>
                  <a:pt x="9492461" y="6122118"/>
                  <a:pt x="9491524" y="6122118"/>
                  <a:pt x="9491524" y="6121179"/>
                </a:cubicBezTo>
                <a:cubicBezTo>
                  <a:pt x="9491524" y="6121179"/>
                  <a:pt x="9490586" y="6120240"/>
                  <a:pt x="9490586" y="6120240"/>
                </a:cubicBezTo>
                <a:cubicBezTo>
                  <a:pt x="9489648" y="6120240"/>
                  <a:pt x="9489648" y="6120240"/>
                  <a:pt x="9488711" y="6120240"/>
                </a:cubicBezTo>
                <a:lnTo>
                  <a:pt x="9464331" y="6120240"/>
                </a:lnTo>
                <a:lnTo>
                  <a:pt x="9464331" y="6097713"/>
                </a:lnTo>
                <a:cubicBezTo>
                  <a:pt x="9464331" y="6097713"/>
                  <a:pt x="9464331" y="6096774"/>
                  <a:pt x="9464331" y="6096774"/>
                </a:cubicBezTo>
                <a:cubicBezTo>
                  <a:pt x="9464331" y="6096774"/>
                  <a:pt x="9464331" y="6096774"/>
                  <a:pt x="9463394" y="6095836"/>
                </a:cubicBezTo>
                <a:cubicBezTo>
                  <a:pt x="9462456" y="6094897"/>
                  <a:pt x="9461518" y="6094897"/>
                  <a:pt x="9460581" y="6094897"/>
                </a:cubicBezTo>
                <a:cubicBezTo>
                  <a:pt x="9458705" y="6094897"/>
                  <a:pt x="9457768" y="6094897"/>
                  <a:pt x="9455892" y="6094897"/>
                </a:cubicBezTo>
                <a:cubicBezTo>
                  <a:pt x="9454955" y="6094897"/>
                  <a:pt x="9453079" y="6094897"/>
                  <a:pt x="9452141" y="6094897"/>
                </a:cubicBezTo>
                <a:close/>
                <a:moveTo>
                  <a:pt x="10979598" y="6084572"/>
                </a:moveTo>
                <a:cubicBezTo>
                  <a:pt x="10977723" y="6084572"/>
                  <a:pt x="10976786" y="6085511"/>
                  <a:pt x="10974910" y="6086449"/>
                </a:cubicBezTo>
                <a:cubicBezTo>
                  <a:pt x="10973972" y="6087388"/>
                  <a:pt x="10973035" y="6089265"/>
                  <a:pt x="10973035" y="6092081"/>
                </a:cubicBezTo>
                <a:lnTo>
                  <a:pt x="10973035" y="6217860"/>
                </a:lnTo>
                <a:cubicBezTo>
                  <a:pt x="10973035" y="6218798"/>
                  <a:pt x="10973035" y="6219737"/>
                  <a:pt x="10973035" y="6219737"/>
                </a:cubicBezTo>
                <a:cubicBezTo>
                  <a:pt x="10973972" y="6220676"/>
                  <a:pt x="10974910" y="6220676"/>
                  <a:pt x="10975848" y="6220676"/>
                </a:cubicBezTo>
                <a:cubicBezTo>
                  <a:pt x="10977723" y="6220676"/>
                  <a:pt x="10978660" y="6220676"/>
                  <a:pt x="10980536" y="6220676"/>
                </a:cubicBezTo>
                <a:cubicBezTo>
                  <a:pt x="10982411" y="6220676"/>
                  <a:pt x="10984287" y="6221614"/>
                  <a:pt x="10985224" y="6220676"/>
                </a:cubicBezTo>
                <a:cubicBezTo>
                  <a:pt x="10986162" y="6219737"/>
                  <a:pt x="10987100" y="6219737"/>
                  <a:pt x="10988037" y="6219737"/>
                </a:cubicBezTo>
                <a:cubicBezTo>
                  <a:pt x="10988975" y="6219737"/>
                  <a:pt x="10989912" y="6218798"/>
                  <a:pt x="10989912" y="6218798"/>
                </a:cubicBezTo>
                <a:cubicBezTo>
                  <a:pt x="10989912" y="6217860"/>
                  <a:pt x="10989912" y="6217860"/>
                  <a:pt x="10989912" y="6216921"/>
                </a:cubicBezTo>
                <a:lnTo>
                  <a:pt x="10989912" y="6159664"/>
                </a:lnTo>
                <a:lnTo>
                  <a:pt x="11036796" y="6159664"/>
                </a:lnTo>
                <a:cubicBezTo>
                  <a:pt x="11037734" y="6159664"/>
                  <a:pt x="11038671" y="6158725"/>
                  <a:pt x="11038671" y="6158725"/>
                </a:cubicBezTo>
                <a:cubicBezTo>
                  <a:pt x="11038671" y="6158725"/>
                  <a:pt x="11039609" y="6158725"/>
                  <a:pt x="11039609" y="6157786"/>
                </a:cubicBezTo>
                <a:cubicBezTo>
                  <a:pt x="11040547" y="6157786"/>
                  <a:pt x="11040547" y="6156848"/>
                  <a:pt x="11040547" y="6155909"/>
                </a:cubicBezTo>
                <a:cubicBezTo>
                  <a:pt x="11040547" y="6154970"/>
                  <a:pt x="11040547" y="6153093"/>
                  <a:pt x="11040547" y="6152155"/>
                </a:cubicBezTo>
                <a:cubicBezTo>
                  <a:pt x="11040547" y="6150277"/>
                  <a:pt x="11040547" y="6149339"/>
                  <a:pt x="11040547" y="6148400"/>
                </a:cubicBezTo>
                <a:cubicBezTo>
                  <a:pt x="11040547" y="6147461"/>
                  <a:pt x="11039609" y="6147461"/>
                  <a:pt x="11039609" y="6146523"/>
                </a:cubicBezTo>
                <a:cubicBezTo>
                  <a:pt x="11039609" y="6146523"/>
                  <a:pt x="11038671" y="6145584"/>
                  <a:pt x="11038671" y="6145584"/>
                </a:cubicBezTo>
                <a:cubicBezTo>
                  <a:pt x="11037734" y="6145584"/>
                  <a:pt x="11037734" y="6145584"/>
                  <a:pt x="11036796" y="6145584"/>
                </a:cubicBezTo>
                <a:lnTo>
                  <a:pt x="10989912" y="6145584"/>
                </a:lnTo>
                <a:lnTo>
                  <a:pt x="10989912" y="6099590"/>
                </a:lnTo>
                <a:lnTo>
                  <a:pt x="11039609" y="6099590"/>
                </a:lnTo>
                <a:cubicBezTo>
                  <a:pt x="11040547" y="6099590"/>
                  <a:pt x="11041484" y="6099590"/>
                  <a:pt x="11041484" y="6099590"/>
                </a:cubicBezTo>
                <a:cubicBezTo>
                  <a:pt x="11041484" y="6099590"/>
                  <a:pt x="11042422" y="6099590"/>
                  <a:pt x="11042422" y="6098652"/>
                </a:cubicBezTo>
                <a:cubicBezTo>
                  <a:pt x="11043360" y="6097713"/>
                  <a:pt x="11043360" y="6096774"/>
                  <a:pt x="11043360" y="6095836"/>
                </a:cubicBezTo>
                <a:cubicBezTo>
                  <a:pt x="11043360" y="6094897"/>
                  <a:pt x="11043360" y="6093020"/>
                  <a:pt x="11043360" y="6092081"/>
                </a:cubicBezTo>
                <a:cubicBezTo>
                  <a:pt x="11043360" y="6091143"/>
                  <a:pt x="11043360" y="6090204"/>
                  <a:pt x="11044297" y="6088327"/>
                </a:cubicBezTo>
                <a:cubicBezTo>
                  <a:pt x="11044297" y="6087388"/>
                  <a:pt x="11043360" y="6086449"/>
                  <a:pt x="11043360" y="6085511"/>
                </a:cubicBezTo>
                <a:cubicBezTo>
                  <a:pt x="11043360" y="6085511"/>
                  <a:pt x="11042422" y="6084572"/>
                  <a:pt x="11042422" y="6084572"/>
                </a:cubicBezTo>
                <a:cubicBezTo>
                  <a:pt x="11041484" y="6084572"/>
                  <a:pt x="11041484" y="6084572"/>
                  <a:pt x="11040547" y="6084572"/>
                </a:cubicBezTo>
                <a:close/>
                <a:moveTo>
                  <a:pt x="9831896" y="6084572"/>
                </a:moveTo>
                <a:cubicBezTo>
                  <a:pt x="9830958" y="6084572"/>
                  <a:pt x="9830020" y="6084572"/>
                  <a:pt x="9829083" y="6085511"/>
                </a:cubicBezTo>
                <a:cubicBezTo>
                  <a:pt x="9828145" y="6085511"/>
                  <a:pt x="9828145" y="6086449"/>
                  <a:pt x="9828145" y="6087388"/>
                </a:cubicBezTo>
                <a:cubicBezTo>
                  <a:pt x="9828145" y="6088327"/>
                  <a:pt x="9828145" y="6089265"/>
                  <a:pt x="9829083" y="6091143"/>
                </a:cubicBezTo>
                <a:lnTo>
                  <a:pt x="9874091" y="6216921"/>
                </a:lnTo>
                <a:cubicBezTo>
                  <a:pt x="9874091" y="6217860"/>
                  <a:pt x="9875028" y="6218798"/>
                  <a:pt x="9875028" y="6218798"/>
                </a:cubicBezTo>
                <a:cubicBezTo>
                  <a:pt x="9875028" y="6218798"/>
                  <a:pt x="9875028" y="6218798"/>
                  <a:pt x="9875966" y="6219737"/>
                </a:cubicBezTo>
                <a:cubicBezTo>
                  <a:pt x="9876904" y="6220676"/>
                  <a:pt x="9877841" y="6219737"/>
                  <a:pt x="9877841" y="6220676"/>
                </a:cubicBezTo>
                <a:cubicBezTo>
                  <a:pt x="9877841" y="6221614"/>
                  <a:pt x="9878779" y="6221614"/>
                  <a:pt x="9879717" y="6221614"/>
                </a:cubicBezTo>
                <a:cubicBezTo>
                  <a:pt x="9880654" y="6221614"/>
                  <a:pt x="9881592" y="6221614"/>
                  <a:pt x="9882530" y="6221614"/>
                </a:cubicBezTo>
                <a:cubicBezTo>
                  <a:pt x="9883467" y="6221614"/>
                  <a:pt x="9884405" y="6221614"/>
                  <a:pt x="9886280" y="6221614"/>
                </a:cubicBezTo>
                <a:cubicBezTo>
                  <a:pt x="9888156" y="6221614"/>
                  <a:pt x="9890031" y="6221614"/>
                  <a:pt x="9890969" y="6221614"/>
                </a:cubicBezTo>
                <a:cubicBezTo>
                  <a:pt x="9892844" y="6221614"/>
                  <a:pt x="9893782" y="6220676"/>
                  <a:pt x="9894719" y="6220676"/>
                </a:cubicBezTo>
                <a:cubicBezTo>
                  <a:pt x="9895657" y="6220676"/>
                  <a:pt x="9895657" y="6220676"/>
                  <a:pt x="9896595" y="6219737"/>
                </a:cubicBezTo>
                <a:cubicBezTo>
                  <a:pt x="9896595" y="6218798"/>
                  <a:pt x="9897532" y="6218798"/>
                  <a:pt x="9897532" y="6217860"/>
                </a:cubicBezTo>
                <a:lnTo>
                  <a:pt x="9944415" y="6091143"/>
                </a:lnTo>
                <a:cubicBezTo>
                  <a:pt x="9945353" y="6089265"/>
                  <a:pt x="9945353" y="6088327"/>
                  <a:pt x="9945353" y="6087388"/>
                </a:cubicBezTo>
                <a:cubicBezTo>
                  <a:pt x="9945353" y="6086449"/>
                  <a:pt x="9944415" y="6086449"/>
                  <a:pt x="9944415" y="6085511"/>
                </a:cubicBezTo>
                <a:cubicBezTo>
                  <a:pt x="9943478" y="6085511"/>
                  <a:pt x="9942540" y="6084572"/>
                  <a:pt x="9941603" y="6084572"/>
                </a:cubicBezTo>
                <a:cubicBezTo>
                  <a:pt x="9939727" y="6084572"/>
                  <a:pt x="9937852" y="6084572"/>
                  <a:pt x="9935977" y="6084572"/>
                </a:cubicBezTo>
                <a:cubicBezTo>
                  <a:pt x="9934101" y="6084572"/>
                  <a:pt x="9932226" y="6084572"/>
                  <a:pt x="9931288" y="6084572"/>
                </a:cubicBezTo>
                <a:cubicBezTo>
                  <a:pt x="9930350" y="6084572"/>
                  <a:pt x="9929413" y="6085511"/>
                  <a:pt x="9928475" y="6085511"/>
                </a:cubicBezTo>
                <a:cubicBezTo>
                  <a:pt x="9927538" y="6085511"/>
                  <a:pt x="9926600" y="6085511"/>
                  <a:pt x="9926600" y="6086449"/>
                </a:cubicBezTo>
                <a:cubicBezTo>
                  <a:pt x="9925662" y="6087388"/>
                  <a:pt x="9925662" y="6087388"/>
                  <a:pt x="9925662" y="6088327"/>
                </a:cubicBezTo>
                <a:lnTo>
                  <a:pt x="9887218" y="6202841"/>
                </a:lnTo>
                <a:lnTo>
                  <a:pt x="9847836" y="6088327"/>
                </a:lnTo>
                <a:cubicBezTo>
                  <a:pt x="9847836" y="6087388"/>
                  <a:pt x="9846898" y="6086449"/>
                  <a:pt x="9846898" y="6086449"/>
                </a:cubicBezTo>
                <a:cubicBezTo>
                  <a:pt x="9845961" y="6086449"/>
                  <a:pt x="9845961" y="6085511"/>
                  <a:pt x="9845023" y="6085511"/>
                </a:cubicBezTo>
                <a:cubicBezTo>
                  <a:pt x="9844085" y="6084572"/>
                  <a:pt x="9843148" y="6084572"/>
                  <a:pt x="9842210" y="6084572"/>
                </a:cubicBezTo>
                <a:cubicBezTo>
                  <a:pt x="9841272" y="6084572"/>
                  <a:pt x="9839397" y="6084572"/>
                  <a:pt x="9837522" y="6084572"/>
                </a:cubicBezTo>
                <a:cubicBezTo>
                  <a:pt x="9835646" y="6084572"/>
                  <a:pt x="9832833" y="6084572"/>
                  <a:pt x="9831896" y="6084572"/>
                </a:cubicBezTo>
                <a:close/>
                <a:moveTo>
                  <a:pt x="8031579" y="6083634"/>
                </a:moveTo>
                <a:cubicBezTo>
                  <a:pt x="8029703" y="6083634"/>
                  <a:pt x="8028766" y="6084573"/>
                  <a:pt x="8026890" y="6085511"/>
                </a:cubicBezTo>
                <a:cubicBezTo>
                  <a:pt x="8025953" y="6086450"/>
                  <a:pt x="8025015" y="6088327"/>
                  <a:pt x="8025015" y="6091143"/>
                </a:cubicBezTo>
                <a:lnTo>
                  <a:pt x="8025015" y="6213167"/>
                </a:lnTo>
                <a:cubicBezTo>
                  <a:pt x="8025015" y="6215983"/>
                  <a:pt x="8025015" y="6217860"/>
                  <a:pt x="8026890" y="6218799"/>
                </a:cubicBezTo>
                <a:cubicBezTo>
                  <a:pt x="8028766" y="6219738"/>
                  <a:pt x="8029703" y="6220676"/>
                  <a:pt x="8031579" y="6220676"/>
                </a:cubicBezTo>
                <a:lnTo>
                  <a:pt x="8097215" y="6220676"/>
                </a:lnTo>
                <a:cubicBezTo>
                  <a:pt x="8098153" y="6220676"/>
                  <a:pt x="8099090" y="6220676"/>
                  <a:pt x="8099090" y="6220676"/>
                </a:cubicBezTo>
                <a:cubicBezTo>
                  <a:pt x="8099090" y="6220676"/>
                  <a:pt x="8099090" y="6220676"/>
                  <a:pt x="8100028" y="6219738"/>
                </a:cubicBezTo>
                <a:cubicBezTo>
                  <a:pt x="8100966" y="6218799"/>
                  <a:pt x="8100966" y="6217860"/>
                  <a:pt x="8100966" y="6216922"/>
                </a:cubicBezTo>
                <a:cubicBezTo>
                  <a:pt x="8100966" y="6215983"/>
                  <a:pt x="8100966" y="6214106"/>
                  <a:pt x="8100966" y="6213167"/>
                </a:cubicBezTo>
                <a:cubicBezTo>
                  <a:pt x="8100966" y="6212228"/>
                  <a:pt x="8100966" y="6211290"/>
                  <a:pt x="8100966" y="6205658"/>
                </a:cubicBezTo>
                <a:cubicBezTo>
                  <a:pt x="8100966" y="6204719"/>
                  <a:pt x="8100028" y="6203781"/>
                  <a:pt x="8100028" y="6203781"/>
                </a:cubicBezTo>
                <a:cubicBezTo>
                  <a:pt x="8100028" y="6203781"/>
                  <a:pt x="8100028" y="6202842"/>
                  <a:pt x="8099090" y="6202842"/>
                </a:cubicBezTo>
                <a:cubicBezTo>
                  <a:pt x="8098153" y="6202842"/>
                  <a:pt x="8098153" y="6202842"/>
                  <a:pt x="8097215" y="6202842"/>
                </a:cubicBezTo>
                <a:lnTo>
                  <a:pt x="8042831" y="6202842"/>
                </a:lnTo>
                <a:lnTo>
                  <a:pt x="8042831" y="6154032"/>
                </a:lnTo>
                <a:lnTo>
                  <a:pt x="8088776" y="6154032"/>
                </a:lnTo>
                <a:cubicBezTo>
                  <a:pt x="8089714" y="6154032"/>
                  <a:pt x="8090652" y="6154032"/>
                  <a:pt x="8090652" y="6154032"/>
                </a:cubicBezTo>
                <a:cubicBezTo>
                  <a:pt x="8090652" y="6154032"/>
                  <a:pt x="8090652" y="6153094"/>
                  <a:pt x="8091589" y="6153094"/>
                </a:cubicBezTo>
                <a:cubicBezTo>
                  <a:pt x="8092527" y="6153094"/>
                  <a:pt x="8092527" y="6152155"/>
                  <a:pt x="8092527" y="6151217"/>
                </a:cubicBezTo>
                <a:cubicBezTo>
                  <a:pt x="8092527" y="6151217"/>
                  <a:pt x="8092527" y="6149339"/>
                  <a:pt x="8092527" y="6148401"/>
                </a:cubicBezTo>
                <a:cubicBezTo>
                  <a:pt x="8092527" y="6146523"/>
                  <a:pt x="8092527" y="6145585"/>
                  <a:pt x="8092527" y="6144646"/>
                </a:cubicBezTo>
                <a:cubicBezTo>
                  <a:pt x="8092527" y="6143707"/>
                  <a:pt x="8091589" y="6143707"/>
                  <a:pt x="8091589" y="6142769"/>
                </a:cubicBezTo>
                <a:cubicBezTo>
                  <a:pt x="8091589" y="6142769"/>
                  <a:pt x="8090652" y="6141830"/>
                  <a:pt x="8090652" y="6141830"/>
                </a:cubicBezTo>
                <a:cubicBezTo>
                  <a:pt x="8089714" y="6140891"/>
                  <a:pt x="8089714" y="6140891"/>
                  <a:pt x="8088776" y="6140891"/>
                </a:cubicBezTo>
                <a:lnTo>
                  <a:pt x="8042831" y="6140891"/>
                </a:lnTo>
                <a:lnTo>
                  <a:pt x="8042831" y="6097714"/>
                </a:lnTo>
                <a:lnTo>
                  <a:pt x="8096277" y="6097714"/>
                </a:lnTo>
                <a:cubicBezTo>
                  <a:pt x="8097215" y="6097714"/>
                  <a:pt x="8098153" y="6097714"/>
                  <a:pt x="8098153" y="6097714"/>
                </a:cubicBezTo>
                <a:cubicBezTo>
                  <a:pt x="8098153" y="6097714"/>
                  <a:pt x="8099090" y="6097714"/>
                  <a:pt x="8099090" y="6096775"/>
                </a:cubicBezTo>
                <a:cubicBezTo>
                  <a:pt x="8100028" y="6096775"/>
                  <a:pt x="8100028" y="6095836"/>
                  <a:pt x="8100028" y="6094898"/>
                </a:cubicBezTo>
                <a:cubicBezTo>
                  <a:pt x="8100028" y="6093959"/>
                  <a:pt x="8100028" y="6092082"/>
                  <a:pt x="8100028" y="6091143"/>
                </a:cubicBezTo>
                <a:cubicBezTo>
                  <a:pt x="8100028" y="6089266"/>
                  <a:pt x="8100028" y="6088327"/>
                  <a:pt x="8100028" y="6087389"/>
                </a:cubicBezTo>
                <a:cubicBezTo>
                  <a:pt x="8100028" y="6086450"/>
                  <a:pt x="8099090" y="6085511"/>
                  <a:pt x="8099090" y="6084573"/>
                </a:cubicBezTo>
                <a:cubicBezTo>
                  <a:pt x="8099090" y="6084573"/>
                  <a:pt x="8098153" y="6083634"/>
                  <a:pt x="8098153" y="6083634"/>
                </a:cubicBezTo>
                <a:cubicBezTo>
                  <a:pt x="8097215" y="6083634"/>
                  <a:pt x="8097215" y="6083634"/>
                  <a:pt x="8096277" y="6083634"/>
                </a:cubicBezTo>
                <a:close/>
                <a:moveTo>
                  <a:pt x="9971608" y="6080818"/>
                </a:moveTo>
                <a:cubicBezTo>
                  <a:pt x="9967857" y="6080818"/>
                  <a:pt x="9964107" y="6080818"/>
                  <a:pt x="9963169" y="6082695"/>
                </a:cubicBezTo>
                <a:cubicBezTo>
                  <a:pt x="9962232" y="6084573"/>
                  <a:pt x="9961294" y="6087389"/>
                  <a:pt x="9961294" y="6091143"/>
                </a:cubicBezTo>
                <a:cubicBezTo>
                  <a:pt x="9961294" y="6095836"/>
                  <a:pt x="9961294" y="6097714"/>
                  <a:pt x="9963169" y="6099591"/>
                </a:cubicBezTo>
                <a:cubicBezTo>
                  <a:pt x="9965045" y="6100530"/>
                  <a:pt x="9967857" y="6101468"/>
                  <a:pt x="9971608" y="6101468"/>
                </a:cubicBezTo>
                <a:cubicBezTo>
                  <a:pt x="9975359" y="6101468"/>
                  <a:pt x="9979110" y="6101468"/>
                  <a:pt x="9980047" y="6099591"/>
                </a:cubicBezTo>
                <a:cubicBezTo>
                  <a:pt x="9980985" y="6097714"/>
                  <a:pt x="9981922" y="6094898"/>
                  <a:pt x="9981922" y="6091143"/>
                </a:cubicBezTo>
                <a:cubicBezTo>
                  <a:pt x="9981922" y="6087389"/>
                  <a:pt x="9981922" y="6084573"/>
                  <a:pt x="9980047" y="6082695"/>
                </a:cubicBezTo>
                <a:cubicBezTo>
                  <a:pt x="9978172" y="6081757"/>
                  <a:pt x="9975359" y="6080818"/>
                  <a:pt x="9971608" y="6080818"/>
                </a:cubicBezTo>
                <a:close/>
                <a:moveTo>
                  <a:pt x="9081764" y="6080818"/>
                </a:moveTo>
                <a:cubicBezTo>
                  <a:pt x="9078013" y="6080818"/>
                  <a:pt x="9074263" y="6080818"/>
                  <a:pt x="9073325" y="6082695"/>
                </a:cubicBezTo>
                <a:cubicBezTo>
                  <a:pt x="9072387" y="6084573"/>
                  <a:pt x="9071450" y="6087389"/>
                  <a:pt x="9071450" y="6091143"/>
                </a:cubicBezTo>
                <a:cubicBezTo>
                  <a:pt x="9071450" y="6095836"/>
                  <a:pt x="9071450" y="6097714"/>
                  <a:pt x="9073325" y="6099591"/>
                </a:cubicBezTo>
                <a:cubicBezTo>
                  <a:pt x="9075201" y="6100530"/>
                  <a:pt x="9078013" y="6101468"/>
                  <a:pt x="9081764" y="6101468"/>
                </a:cubicBezTo>
                <a:cubicBezTo>
                  <a:pt x="9085515" y="6101468"/>
                  <a:pt x="9089266" y="6101468"/>
                  <a:pt x="9090203" y="6099591"/>
                </a:cubicBezTo>
                <a:cubicBezTo>
                  <a:pt x="9091141" y="6097714"/>
                  <a:pt x="9092078" y="6094898"/>
                  <a:pt x="9092078" y="6091143"/>
                </a:cubicBezTo>
                <a:cubicBezTo>
                  <a:pt x="9092078" y="6087389"/>
                  <a:pt x="9091141" y="6084573"/>
                  <a:pt x="9090203" y="6082695"/>
                </a:cubicBezTo>
                <a:cubicBezTo>
                  <a:pt x="9088328" y="6081757"/>
                  <a:pt x="9085515" y="6080818"/>
                  <a:pt x="9081764" y="6080818"/>
                </a:cubicBezTo>
                <a:close/>
                <a:moveTo>
                  <a:pt x="8535105" y="6080818"/>
                </a:moveTo>
                <a:cubicBezTo>
                  <a:pt x="8531355" y="6080818"/>
                  <a:pt x="8528542" y="6080818"/>
                  <a:pt x="8526666" y="6082695"/>
                </a:cubicBezTo>
                <a:cubicBezTo>
                  <a:pt x="8525729" y="6084573"/>
                  <a:pt x="8524791" y="6087389"/>
                  <a:pt x="8524791" y="6091143"/>
                </a:cubicBezTo>
                <a:cubicBezTo>
                  <a:pt x="8524791" y="6095836"/>
                  <a:pt x="8524791" y="6097714"/>
                  <a:pt x="8526666" y="6099591"/>
                </a:cubicBezTo>
                <a:cubicBezTo>
                  <a:pt x="8528542" y="6100530"/>
                  <a:pt x="8531355" y="6101468"/>
                  <a:pt x="8535105" y="6101468"/>
                </a:cubicBezTo>
                <a:cubicBezTo>
                  <a:pt x="8538856" y="6101468"/>
                  <a:pt x="8541669" y="6101468"/>
                  <a:pt x="8543544" y="6099591"/>
                </a:cubicBezTo>
                <a:cubicBezTo>
                  <a:pt x="8544482" y="6097714"/>
                  <a:pt x="8545420" y="6094898"/>
                  <a:pt x="8545420" y="6091143"/>
                </a:cubicBezTo>
                <a:cubicBezTo>
                  <a:pt x="8545420" y="6087389"/>
                  <a:pt x="8544482" y="6084573"/>
                  <a:pt x="8543544" y="6082695"/>
                </a:cubicBezTo>
                <a:cubicBezTo>
                  <a:pt x="8541669" y="6081757"/>
                  <a:pt x="8538856" y="6080818"/>
                  <a:pt x="8535105" y="6080818"/>
                </a:cubicBezTo>
                <a:close/>
                <a:moveTo>
                  <a:pt x="10812694" y="6075186"/>
                </a:moveTo>
                <a:cubicBezTo>
                  <a:pt x="10811756" y="6075186"/>
                  <a:pt x="10810818" y="6076125"/>
                  <a:pt x="10809880" y="6076125"/>
                </a:cubicBezTo>
                <a:cubicBezTo>
                  <a:pt x="10809880" y="6076125"/>
                  <a:pt x="10808943" y="6076125"/>
                  <a:pt x="10808943" y="6077063"/>
                </a:cubicBezTo>
                <a:cubicBezTo>
                  <a:pt x="10808943" y="6078002"/>
                  <a:pt x="10808943" y="6078002"/>
                  <a:pt x="10808943" y="6078941"/>
                </a:cubicBezTo>
                <a:lnTo>
                  <a:pt x="10808943" y="6219738"/>
                </a:lnTo>
                <a:cubicBezTo>
                  <a:pt x="10808943" y="6220676"/>
                  <a:pt x="10808943" y="6221615"/>
                  <a:pt x="10808943" y="6221615"/>
                </a:cubicBezTo>
                <a:cubicBezTo>
                  <a:pt x="10808943" y="6221615"/>
                  <a:pt x="10808943" y="6221615"/>
                  <a:pt x="10809880" y="6222553"/>
                </a:cubicBezTo>
                <a:cubicBezTo>
                  <a:pt x="10810818" y="6223492"/>
                  <a:pt x="10811756" y="6223492"/>
                  <a:pt x="10812694" y="6223492"/>
                </a:cubicBezTo>
                <a:cubicBezTo>
                  <a:pt x="10813631" y="6223492"/>
                  <a:pt x="10814569" y="6223492"/>
                  <a:pt x="10816444" y="6223492"/>
                </a:cubicBezTo>
                <a:cubicBezTo>
                  <a:pt x="10818320" y="6223492"/>
                  <a:pt x="10820195" y="6223492"/>
                  <a:pt x="10821133" y="6223492"/>
                </a:cubicBezTo>
                <a:cubicBezTo>
                  <a:pt x="10822071" y="6223492"/>
                  <a:pt x="10823945" y="6222553"/>
                  <a:pt x="10823945" y="6222553"/>
                </a:cubicBezTo>
                <a:cubicBezTo>
                  <a:pt x="10823945" y="6222553"/>
                  <a:pt x="10824883" y="6221615"/>
                  <a:pt x="10824883" y="6221615"/>
                </a:cubicBezTo>
                <a:cubicBezTo>
                  <a:pt x="10824883" y="6220676"/>
                  <a:pt x="10824883" y="6220676"/>
                  <a:pt x="10824883" y="6219738"/>
                </a:cubicBezTo>
                <a:lnTo>
                  <a:pt x="10824883" y="6153094"/>
                </a:lnTo>
                <a:cubicBezTo>
                  <a:pt x="10829572" y="6146523"/>
                  <a:pt x="10834260" y="6141830"/>
                  <a:pt x="10838948" y="6139014"/>
                </a:cubicBezTo>
                <a:cubicBezTo>
                  <a:pt x="10843637" y="6136198"/>
                  <a:pt x="10847387" y="6134321"/>
                  <a:pt x="10852075" y="6134321"/>
                </a:cubicBezTo>
                <a:cubicBezTo>
                  <a:pt x="10855826" y="6134321"/>
                  <a:pt x="10858639" y="6135259"/>
                  <a:pt x="10861452" y="6136198"/>
                </a:cubicBezTo>
                <a:cubicBezTo>
                  <a:pt x="10864265" y="6138075"/>
                  <a:pt x="10866140" y="6139014"/>
                  <a:pt x="10868016" y="6141830"/>
                </a:cubicBezTo>
                <a:cubicBezTo>
                  <a:pt x="10869891" y="6143707"/>
                  <a:pt x="10870829" y="6146523"/>
                  <a:pt x="10871767" y="6150278"/>
                </a:cubicBezTo>
                <a:cubicBezTo>
                  <a:pt x="10872704" y="6154032"/>
                  <a:pt x="10872704" y="6157787"/>
                  <a:pt x="10872704" y="6163419"/>
                </a:cubicBezTo>
                <a:lnTo>
                  <a:pt x="10872704" y="6218799"/>
                </a:lnTo>
                <a:cubicBezTo>
                  <a:pt x="10872704" y="6219738"/>
                  <a:pt x="10872704" y="6220676"/>
                  <a:pt x="10872704" y="6220676"/>
                </a:cubicBezTo>
                <a:cubicBezTo>
                  <a:pt x="10872704" y="6220676"/>
                  <a:pt x="10872704" y="6220676"/>
                  <a:pt x="10873642" y="6221615"/>
                </a:cubicBezTo>
                <a:cubicBezTo>
                  <a:pt x="10874580" y="6222553"/>
                  <a:pt x="10874580" y="6222553"/>
                  <a:pt x="10876455" y="6222553"/>
                </a:cubicBezTo>
                <a:cubicBezTo>
                  <a:pt x="10878330" y="6222553"/>
                  <a:pt x="10879268" y="6222553"/>
                  <a:pt x="10881143" y="6222553"/>
                </a:cubicBezTo>
                <a:cubicBezTo>
                  <a:pt x="10883019" y="6222553"/>
                  <a:pt x="10884894" y="6222553"/>
                  <a:pt x="10885832" y="6222553"/>
                </a:cubicBezTo>
                <a:cubicBezTo>
                  <a:pt x="10886769" y="6222553"/>
                  <a:pt x="10888645" y="6221615"/>
                  <a:pt x="10888645" y="6221615"/>
                </a:cubicBezTo>
                <a:cubicBezTo>
                  <a:pt x="10888645" y="6221615"/>
                  <a:pt x="10889582" y="6221615"/>
                  <a:pt x="10889582" y="6220676"/>
                </a:cubicBezTo>
                <a:cubicBezTo>
                  <a:pt x="10889582" y="6219738"/>
                  <a:pt x="10889582" y="6219738"/>
                  <a:pt x="10889582" y="6218799"/>
                </a:cubicBezTo>
                <a:lnTo>
                  <a:pt x="10888645" y="6218799"/>
                </a:lnTo>
                <a:lnTo>
                  <a:pt x="10888645" y="6161541"/>
                </a:lnTo>
                <a:cubicBezTo>
                  <a:pt x="10888645" y="6154032"/>
                  <a:pt x="10887707" y="6148400"/>
                  <a:pt x="10886769" y="6143707"/>
                </a:cubicBezTo>
                <a:cubicBezTo>
                  <a:pt x="10885832" y="6139014"/>
                  <a:pt x="10883956" y="6135259"/>
                  <a:pt x="10881143" y="6131505"/>
                </a:cubicBezTo>
                <a:cubicBezTo>
                  <a:pt x="10878330" y="6127750"/>
                  <a:pt x="10875517" y="6124934"/>
                  <a:pt x="10870829" y="6123057"/>
                </a:cubicBezTo>
                <a:cubicBezTo>
                  <a:pt x="10866140" y="6121180"/>
                  <a:pt x="10861452" y="6120241"/>
                  <a:pt x="10854889" y="6120241"/>
                </a:cubicBezTo>
                <a:cubicBezTo>
                  <a:pt x="10850200" y="6120241"/>
                  <a:pt x="10844574" y="6121180"/>
                  <a:pt x="10839886" y="6123996"/>
                </a:cubicBezTo>
                <a:cubicBezTo>
                  <a:pt x="10835198" y="6126812"/>
                  <a:pt x="10829572" y="6130566"/>
                  <a:pt x="10824883" y="6136198"/>
                </a:cubicBezTo>
                <a:lnTo>
                  <a:pt x="10824883" y="6078941"/>
                </a:lnTo>
                <a:cubicBezTo>
                  <a:pt x="10824883" y="6078002"/>
                  <a:pt x="10824883" y="6077063"/>
                  <a:pt x="10824883" y="6077063"/>
                </a:cubicBezTo>
                <a:cubicBezTo>
                  <a:pt x="10824883" y="6077063"/>
                  <a:pt x="10824883" y="6076125"/>
                  <a:pt x="10823945" y="6076125"/>
                </a:cubicBezTo>
                <a:cubicBezTo>
                  <a:pt x="10823008" y="6075186"/>
                  <a:pt x="10823008" y="6075186"/>
                  <a:pt x="10821133" y="6075186"/>
                </a:cubicBezTo>
                <a:cubicBezTo>
                  <a:pt x="10819257" y="6075186"/>
                  <a:pt x="10818320" y="6075186"/>
                  <a:pt x="10816444" y="6075186"/>
                </a:cubicBezTo>
                <a:cubicBezTo>
                  <a:pt x="10815507" y="6075186"/>
                  <a:pt x="10813631" y="6075186"/>
                  <a:pt x="10812694" y="6075186"/>
                </a:cubicBezTo>
                <a:close/>
                <a:moveTo>
                  <a:pt x="9228978" y="6075186"/>
                </a:moveTo>
                <a:cubicBezTo>
                  <a:pt x="9228040" y="6075186"/>
                  <a:pt x="9227102" y="6076125"/>
                  <a:pt x="9226165" y="6076125"/>
                </a:cubicBezTo>
                <a:cubicBezTo>
                  <a:pt x="9226165" y="6076125"/>
                  <a:pt x="9225227" y="6076125"/>
                  <a:pt x="9225227" y="6077063"/>
                </a:cubicBezTo>
                <a:cubicBezTo>
                  <a:pt x="9225227" y="6078002"/>
                  <a:pt x="9225227" y="6078002"/>
                  <a:pt x="9225227" y="6078941"/>
                </a:cubicBezTo>
                <a:lnTo>
                  <a:pt x="9225227" y="6219738"/>
                </a:lnTo>
                <a:cubicBezTo>
                  <a:pt x="9225227" y="6220676"/>
                  <a:pt x="9225227" y="6221615"/>
                  <a:pt x="9225227" y="6221615"/>
                </a:cubicBezTo>
                <a:cubicBezTo>
                  <a:pt x="9225227" y="6221615"/>
                  <a:pt x="9225227" y="6221615"/>
                  <a:pt x="9226165" y="6222553"/>
                </a:cubicBezTo>
                <a:cubicBezTo>
                  <a:pt x="9227102" y="6223492"/>
                  <a:pt x="9228040" y="6223492"/>
                  <a:pt x="9228978" y="6223492"/>
                </a:cubicBezTo>
                <a:cubicBezTo>
                  <a:pt x="9229915" y="6223492"/>
                  <a:pt x="9230853" y="6223492"/>
                  <a:pt x="9232728" y="6223492"/>
                </a:cubicBezTo>
                <a:cubicBezTo>
                  <a:pt x="9234604" y="6223492"/>
                  <a:pt x="9236479" y="6223492"/>
                  <a:pt x="9237417" y="6223492"/>
                </a:cubicBezTo>
                <a:cubicBezTo>
                  <a:pt x="9238354" y="6223492"/>
                  <a:pt x="9240230" y="6222553"/>
                  <a:pt x="9240230" y="6222553"/>
                </a:cubicBezTo>
                <a:cubicBezTo>
                  <a:pt x="9240230" y="6222553"/>
                  <a:pt x="9241167" y="6221615"/>
                  <a:pt x="9241167" y="6221615"/>
                </a:cubicBezTo>
                <a:cubicBezTo>
                  <a:pt x="9241167" y="6220676"/>
                  <a:pt x="9241167" y="6220676"/>
                  <a:pt x="9241167" y="6219738"/>
                </a:cubicBezTo>
                <a:lnTo>
                  <a:pt x="9241167" y="6153094"/>
                </a:lnTo>
                <a:cubicBezTo>
                  <a:pt x="9245855" y="6146523"/>
                  <a:pt x="9250544" y="6141830"/>
                  <a:pt x="9255232" y="6139014"/>
                </a:cubicBezTo>
                <a:cubicBezTo>
                  <a:pt x="9259920" y="6136198"/>
                  <a:pt x="9263671" y="6134321"/>
                  <a:pt x="9268360" y="6134321"/>
                </a:cubicBezTo>
                <a:cubicBezTo>
                  <a:pt x="9272110" y="6134321"/>
                  <a:pt x="9274923" y="6135259"/>
                  <a:pt x="9277736" y="6136198"/>
                </a:cubicBezTo>
                <a:cubicBezTo>
                  <a:pt x="9280549" y="6138075"/>
                  <a:pt x="9282425" y="6139014"/>
                  <a:pt x="9284300" y="6141830"/>
                </a:cubicBezTo>
                <a:cubicBezTo>
                  <a:pt x="9286175" y="6143707"/>
                  <a:pt x="9287113" y="6146523"/>
                  <a:pt x="9288050" y="6150278"/>
                </a:cubicBezTo>
                <a:cubicBezTo>
                  <a:pt x="9288988" y="6154032"/>
                  <a:pt x="9288988" y="6157787"/>
                  <a:pt x="9288988" y="6163419"/>
                </a:cubicBezTo>
                <a:lnTo>
                  <a:pt x="9288988" y="6218799"/>
                </a:lnTo>
                <a:cubicBezTo>
                  <a:pt x="9288988" y="6219738"/>
                  <a:pt x="9288988" y="6220676"/>
                  <a:pt x="9288988" y="6220676"/>
                </a:cubicBezTo>
                <a:cubicBezTo>
                  <a:pt x="9288988" y="6220676"/>
                  <a:pt x="9288988" y="6220676"/>
                  <a:pt x="9289926" y="6221615"/>
                </a:cubicBezTo>
                <a:cubicBezTo>
                  <a:pt x="9290864" y="6222553"/>
                  <a:pt x="9290864" y="6222553"/>
                  <a:pt x="9292739" y="6222553"/>
                </a:cubicBezTo>
                <a:cubicBezTo>
                  <a:pt x="9294614" y="6222553"/>
                  <a:pt x="9295552" y="6222553"/>
                  <a:pt x="9297427" y="6222553"/>
                </a:cubicBezTo>
                <a:cubicBezTo>
                  <a:pt x="9299302" y="6222553"/>
                  <a:pt x="9301178" y="6222553"/>
                  <a:pt x="9302115" y="6222553"/>
                </a:cubicBezTo>
                <a:cubicBezTo>
                  <a:pt x="9303053" y="6222553"/>
                  <a:pt x="9304929" y="6221615"/>
                  <a:pt x="9304929" y="6221615"/>
                </a:cubicBezTo>
                <a:cubicBezTo>
                  <a:pt x="9304929" y="6221615"/>
                  <a:pt x="9305866" y="6221615"/>
                  <a:pt x="9305866" y="6220676"/>
                </a:cubicBezTo>
                <a:cubicBezTo>
                  <a:pt x="9305866" y="6219738"/>
                  <a:pt x="9305866" y="6219738"/>
                  <a:pt x="9305866" y="6218799"/>
                </a:cubicBezTo>
                <a:lnTo>
                  <a:pt x="9304929" y="6218799"/>
                </a:lnTo>
                <a:lnTo>
                  <a:pt x="9304929" y="6161541"/>
                </a:lnTo>
                <a:cubicBezTo>
                  <a:pt x="9304929" y="6154032"/>
                  <a:pt x="9303991" y="6148400"/>
                  <a:pt x="9303053" y="6143707"/>
                </a:cubicBezTo>
                <a:cubicBezTo>
                  <a:pt x="9302115" y="6139014"/>
                  <a:pt x="9300240" y="6135259"/>
                  <a:pt x="9297427" y="6131505"/>
                </a:cubicBezTo>
                <a:cubicBezTo>
                  <a:pt x="9294614" y="6127750"/>
                  <a:pt x="9291801" y="6124934"/>
                  <a:pt x="9287113" y="6123057"/>
                </a:cubicBezTo>
                <a:cubicBezTo>
                  <a:pt x="9282425" y="6121180"/>
                  <a:pt x="9277736" y="6120241"/>
                  <a:pt x="9271173" y="6120241"/>
                </a:cubicBezTo>
                <a:cubicBezTo>
                  <a:pt x="9266484" y="6120241"/>
                  <a:pt x="9260858" y="6121180"/>
                  <a:pt x="9256170" y="6123996"/>
                </a:cubicBezTo>
                <a:cubicBezTo>
                  <a:pt x="9251482" y="6126812"/>
                  <a:pt x="9245855" y="6130566"/>
                  <a:pt x="9241167" y="6136198"/>
                </a:cubicBezTo>
                <a:lnTo>
                  <a:pt x="9241167" y="6078941"/>
                </a:lnTo>
                <a:cubicBezTo>
                  <a:pt x="9241167" y="6078002"/>
                  <a:pt x="9241167" y="6077063"/>
                  <a:pt x="9241167" y="6077063"/>
                </a:cubicBezTo>
                <a:cubicBezTo>
                  <a:pt x="9241167" y="6077063"/>
                  <a:pt x="9241167" y="6076125"/>
                  <a:pt x="9240230" y="6076125"/>
                </a:cubicBezTo>
                <a:cubicBezTo>
                  <a:pt x="9239292" y="6075186"/>
                  <a:pt x="9239292" y="6075186"/>
                  <a:pt x="9237417" y="6075186"/>
                </a:cubicBezTo>
                <a:cubicBezTo>
                  <a:pt x="9235541" y="6075186"/>
                  <a:pt x="9234604" y="6075186"/>
                  <a:pt x="9232728" y="6075186"/>
                </a:cubicBezTo>
                <a:cubicBezTo>
                  <a:pt x="9231790" y="6075186"/>
                  <a:pt x="9229915" y="6075186"/>
                  <a:pt x="9228978" y="6075186"/>
                </a:cubicBezTo>
                <a:close/>
                <a:moveTo>
                  <a:pt x="9028317" y="6074247"/>
                </a:moveTo>
                <a:cubicBezTo>
                  <a:pt x="9027379" y="6075186"/>
                  <a:pt x="9026442" y="6075186"/>
                  <a:pt x="9025504" y="6075186"/>
                </a:cubicBezTo>
                <a:cubicBezTo>
                  <a:pt x="9024567" y="6075186"/>
                  <a:pt x="9023629" y="6075186"/>
                  <a:pt x="9023629" y="6076124"/>
                </a:cubicBezTo>
                <a:cubicBezTo>
                  <a:pt x="9023629" y="6077063"/>
                  <a:pt x="9023629" y="6077063"/>
                  <a:pt x="9023629" y="6078002"/>
                </a:cubicBezTo>
                <a:lnTo>
                  <a:pt x="9023629" y="6133382"/>
                </a:lnTo>
                <a:cubicBezTo>
                  <a:pt x="9018941" y="6128688"/>
                  <a:pt x="9014252" y="6125873"/>
                  <a:pt x="9009564" y="6123057"/>
                </a:cubicBezTo>
                <a:cubicBezTo>
                  <a:pt x="9004876" y="6120241"/>
                  <a:pt x="9000187" y="6119302"/>
                  <a:pt x="8994561" y="6119302"/>
                </a:cubicBezTo>
                <a:cubicBezTo>
                  <a:pt x="8987997" y="6119302"/>
                  <a:pt x="8981434" y="6120241"/>
                  <a:pt x="8976746" y="6123057"/>
                </a:cubicBezTo>
                <a:cubicBezTo>
                  <a:pt x="8971120" y="6124934"/>
                  <a:pt x="8966431" y="6128688"/>
                  <a:pt x="8963618" y="6133382"/>
                </a:cubicBezTo>
                <a:cubicBezTo>
                  <a:pt x="8960805" y="6138075"/>
                  <a:pt x="8957992" y="6143707"/>
                  <a:pt x="8956117" y="6150277"/>
                </a:cubicBezTo>
                <a:cubicBezTo>
                  <a:pt x="8954242" y="6156848"/>
                  <a:pt x="8953304" y="6164357"/>
                  <a:pt x="8953304" y="6172805"/>
                </a:cubicBezTo>
                <a:cubicBezTo>
                  <a:pt x="8953304" y="6179375"/>
                  <a:pt x="8954242" y="6185946"/>
                  <a:pt x="8955179" y="6192516"/>
                </a:cubicBezTo>
                <a:cubicBezTo>
                  <a:pt x="8956117" y="6198148"/>
                  <a:pt x="8958930" y="6203780"/>
                  <a:pt x="8961743" y="6208473"/>
                </a:cubicBezTo>
                <a:cubicBezTo>
                  <a:pt x="8964556" y="6213167"/>
                  <a:pt x="8969244" y="6216921"/>
                  <a:pt x="8973932" y="6219737"/>
                </a:cubicBezTo>
                <a:cubicBezTo>
                  <a:pt x="8978621" y="6222553"/>
                  <a:pt x="8985185" y="6223492"/>
                  <a:pt x="8991748" y="6223492"/>
                </a:cubicBezTo>
                <a:cubicBezTo>
                  <a:pt x="8998312" y="6223492"/>
                  <a:pt x="9003938" y="6221614"/>
                  <a:pt x="9009564" y="6218799"/>
                </a:cubicBezTo>
                <a:cubicBezTo>
                  <a:pt x="9015190" y="6215983"/>
                  <a:pt x="9020816" y="6212228"/>
                  <a:pt x="9025504" y="6206596"/>
                </a:cubicBezTo>
                <a:lnTo>
                  <a:pt x="9025504" y="6218799"/>
                </a:lnTo>
                <a:cubicBezTo>
                  <a:pt x="9025504" y="6219737"/>
                  <a:pt x="9025504" y="6220676"/>
                  <a:pt x="9025504" y="6220676"/>
                </a:cubicBezTo>
                <a:cubicBezTo>
                  <a:pt x="9025504" y="6220676"/>
                  <a:pt x="9025504" y="6220676"/>
                  <a:pt x="9026442" y="6221614"/>
                </a:cubicBezTo>
                <a:cubicBezTo>
                  <a:pt x="9027379" y="6222553"/>
                  <a:pt x="9028317" y="6222553"/>
                  <a:pt x="9029255" y="6222553"/>
                </a:cubicBezTo>
                <a:cubicBezTo>
                  <a:pt x="9030192" y="6222553"/>
                  <a:pt x="9031130" y="6222553"/>
                  <a:pt x="9033006" y="6222553"/>
                </a:cubicBezTo>
                <a:cubicBezTo>
                  <a:pt x="9034881" y="6222553"/>
                  <a:pt x="9035818" y="6222553"/>
                  <a:pt x="9036756" y="6222553"/>
                </a:cubicBezTo>
                <a:cubicBezTo>
                  <a:pt x="9038632" y="6221614"/>
                  <a:pt x="9038632" y="6221614"/>
                  <a:pt x="9039569" y="6221614"/>
                </a:cubicBezTo>
                <a:cubicBezTo>
                  <a:pt x="9039569" y="6221614"/>
                  <a:pt x="9040507" y="6220676"/>
                  <a:pt x="9040507" y="6220676"/>
                </a:cubicBezTo>
                <a:cubicBezTo>
                  <a:pt x="9040507" y="6219737"/>
                  <a:pt x="9040507" y="6219737"/>
                  <a:pt x="9040507" y="6218799"/>
                </a:cubicBezTo>
                <a:lnTo>
                  <a:pt x="9042382" y="6218799"/>
                </a:lnTo>
                <a:lnTo>
                  <a:pt x="9042382" y="6078002"/>
                </a:lnTo>
                <a:cubicBezTo>
                  <a:pt x="9042382" y="6077063"/>
                  <a:pt x="9041444" y="6076124"/>
                  <a:pt x="9041444" y="6076124"/>
                </a:cubicBezTo>
                <a:cubicBezTo>
                  <a:pt x="9040507" y="6076124"/>
                  <a:pt x="9040507" y="6076124"/>
                  <a:pt x="9039569" y="6075186"/>
                </a:cubicBezTo>
                <a:cubicBezTo>
                  <a:pt x="9038632" y="6074247"/>
                  <a:pt x="9037694" y="6074247"/>
                  <a:pt x="9036756" y="6074247"/>
                </a:cubicBezTo>
                <a:cubicBezTo>
                  <a:pt x="9034881" y="6074247"/>
                  <a:pt x="9033943" y="6074247"/>
                  <a:pt x="9032068" y="6074247"/>
                </a:cubicBezTo>
                <a:cubicBezTo>
                  <a:pt x="9031130" y="6074247"/>
                  <a:pt x="9029255" y="6074247"/>
                  <a:pt x="9028317" y="6074247"/>
                </a:cubicBezTo>
                <a:close/>
                <a:moveTo>
                  <a:pt x="9854400" y="5955040"/>
                </a:moveTo>
                <a:lnTo>
                  <a:pt x="9878779" y="5955978"/>
                </a:lnTo>
                <a:cubicBezTo>
                  <a:pt x="9884405" y="5955978"/>
                  <a:pt x="9888156" y="5957855"/>
                  <a:pt x="9891907" y="5959733"/>
                </a:cubicBezTo>
                <a:cubicBezTo>
                  <a:pt x="9894719" y="5961610"/>
                  <a:pt x="9896595" y="5965365"/>
                  <a:pt x="9896595" y="5969119"/>
                </a:cubicBezTo>
                <a:cubicBezTo>
                  <a:pt x="9896595" y="5970997"/>
                  <a:pt x="9895657" y="5973812"/>
                  <a:pt x="9894719" y="5976628"/>
                </a:cubicBezTo>
                <a:cubicBezTo>
                  <a:pt x="9893782" y="5978506"/>
                  <a:pt x="9891907" y="5981322"/>
                  <a:pt x="9890031" y="5982260"/>
                </a:cubicBezTo>
                <a:cubicBezTo>
                  <a:pt x="9888156" y="5983199"/>
                  <a:pt x="9885343" y="5985076"/>
                  <a:pt x="9881592" y="5986015"/>
                </a:cubicBezTo>
                <a:cubicBezTo>
                  <a:pt x="9877842" y="5986954"/>
                  <a:pt x="9874091" y="5987892"/>
                  <a:pt x="9868465" y="5987892"/>
                </a:cubicBezTo>
                <a:cubicBezTo>
                  <a:pt x="9860026" y="5987892"/>
                  <a:pt x="9853462" y="5986954"/>
                  <a:pt x="9848774" y="5984138"/>
                </a:cubicBezTo>
                <a:cubicBezTo>
                  <a:pt x="9844086" y="5982260"/>
                  <a:pt x="9842210" y="5978506"/>
                  <a:pt x="9842210" y="5973812"/>
                </a:cubicBezTo>
                <a:cubicBezTo>
                  <a:pt x="9842210" y="5971935"/>
                  <a:pt x="9843148" y="5970058"/>
                  <a:pt x="9843148" y="5969119"/>
                </a:cubicBezTo>
                <a:cubicBezTo>
                  <a:pt x="9843148" y="5967242"/>
                  <a:pt x="9844086" y="5966303"/>
                  <a:pt x="9845023" y="5964426"/>
                </a:cubicBezTo>
                <a:cubicBezTo>
                  <a:pt x="9845961" y="5962549"/>
                  <a:pt x="9846898" y="5961610"/>
                  <a:pt x="9848774" y="5959733"/>
                </a:cubicBezTo>
                <a:cubicBezTo>
                  <a:pt x="9850649" y="5958794"/>
                  <a:pt x="9852525" y="5956917"/>
                  <a:pt x="9854400" y="5955040"/>
                </a:cubicBezTo>
                <a:close/>
                <a:moveTo>
                  <a:pt x="8073773" y="5955040"/>
                </a:moveTo>
                <a:lnTo>
                  <a:pt x="8098153" y="5955978"/>
                </a:lnTo>
                <a:cubicBezTo>
                  <a:pt x="8103779" y="5955978"/>
                  <a:pt x="8108467" y="5957855"/>
                  <a:pt x="8111280" y="5959733"/>
                </a:cubicBezTo>
                <a:cubicBezTo>
                  <a:pt x="8114093" y="5961610"/>
                  <a:pt x="8115968" y="5965365"/>
                  <a:pt x="8115968" y="5969119"/>
                </a:cubicBezTo>
                <a:cubicBezTo>
                  <a:pt x="8115968" y="5970997"/>
                  <a:pt x="8115968" y="5973812"/>
                  <a:pt x="8114093" y="5976628"/>
                </a:cubicBezTo>
                <a:cubicBezTo>
                  <a:pt x="8113155" y="5978506"/>
                  <a:pt x="8111280" y="5980383"/>
                  <a:pt x="8109405" y="5982260"/>
                </a:cubicBezTo>
                <a:cubicBezTo>
                  <a:pt x="8107529" y="5983199"/>
                  <a:pt x="8104716" y="5985076"/>
                  <a:pt x="8100966" y="5986015"/>
                </a:cubicBezTo>
                <a:cubicBezTo>
                  <a:pt x="8097215" y="5986954"/>
                  <a:pt x="8093464" y="5987892"/>
                  <a:pt x="8087838" y="5987892"/>
                </a:cubicBezTo>
                <a:cubicBezTo>
                  <a:pt x="8079399" y="5987892"/>
                  <a:pt x="8072836" y="5986015"/>
                  <a:pt x="8068147" y="5984138"/>
                </a:cubicBezTo>
                <a:cubicBezTo>
                  <a:pt x="8063459" y="5982260"/>
                  <a:pt x="8061584" y="5978506"/>
                  <a:pt x="8061584" y="5973812"/>
                </a:cubicBezTo>
                <a:cubicBezTo>
                  <a:pt x="8061584" y="5971935"/>
                  <a:pt x="8062521" y="5970997"/>
                  <a:pt x="8062521" y="5969119"/>
                </a:cubicBezTo>
                <a:cubicBezTo>
                  <a:pt x="8062521" y="5967242"/>
                  <a:pt x="8063459" y="5966303"/>
                  <a:pt x="8064397" y="5964426"/>
                </a:cubicBezTo>
                <a:cubicBezTo>
                  <a:pt x="8065334" y="5962549"/>
                  <a:pt x="8066272" y="5961610"/>
                  <a:pt x="8068147" y="5959733"/>
                </a:cubicBezTo>
                <a:cubicBezTo>
                  <a:pt x="8070023" y="5958794"/>
                  <a:pt x="8071898" y="5956917"/>
                  <a:pt x="8073773" y="5955040"/>
                </a:cubicBezTo>
                <a:close/>
                <a:moveTo>
                  <a:pt x="11392171" y="5915616"/>
                </a:moveTo>
                <a:lnTo>
                  <a:pt x="11407173" y="5915616"/>
                </a:lnTo>
                <a:lnTo>
                  <a:pt x="11408111" y="5915616"/>
                </a:lnTo>
                <a:lnTo>
                  <a:pt x="11408111" y="5936266"/>
                </a:lnTo>
                <a:cubicBezTo>
                  <a:pt x="11404360" y="5940960"/>
                  <a:pt x="11399672" y="5944714"/>
                  <a:pt x="11395921" y="5946591"/>
                </a:cubicBezTo>
                <a:cubicBezTo>
                  <a:pt x="11391233" y="5949407"/>
                  <a:pt x="11387482" y="5950346"/>
                  <a:pt x="11382794" y="5950346"/>
                </a:cubicBezTo>
                <a:cubicBezTo>
                  <a:pt x="11377168" y="5950346"/>
                  <a:pt x="11372480" y="5948469"/>
                  <a:pt x="11369667" y="5945653"/>
                </a:cubicBezTo>
                <a:cubicBezTo>
                  <a:pt x="11366854" y="5941898"/>
                  <a:pt x="11364978" y="5938144"/>
                  <a:pt x="11364978" y="5933450"/>
                </a:cubicBezTo>
                <a:cubicBezTo>
                  <a:pt x="11364978" y="5930634"/>
                  <a:pt x="11365916" y="5927818"/>
                  <a:pt x="11366854" y="5925941"/>
                </a:cubicBezTo>
                <a:cubicBezTo>
                  <a:pt x="11367791" y="5924064"/>
                  <a:pt x="11369667" y="5922187"/>
                  <a:pt x="11371542" y="5920309"/>
                </a:cubicBezTo>
                <a:cubicBezTo>
                  <a:pt x="11373418" y="5918432"/>
                  <a:pt x="11376230" y="5917493"/>
                  <a:pt x="11379981" y="5916555"/>
                </a:cubicBezTo>
                <a:cubicBezTo>
                  <a:pt x="11382794" y="5915616"/>
                  <a:pt x="11387482" y="5915616"/>
                  <a:pt x="11392171" y="5915616"/>
                </a:cubicBezTo>
                <a:close/>
                <a:moveTo>
                  <a:pt x="10051310" y="5915616"/>
                </a:moveTo>
                <a:lnTo>
                  <a:pt x="10066312" y="5915616"/>
                </a:lnTo>
                <a:lnTo>
                  <a:pt x="10067250" y="5915616"/>
                </a:lnTo>
                <a:lnTo>
                  <a:pt x="10067250" y="5936266"/>
                </a:lnTo>
                <a:cubicBezTo>
                  <a:pt x="10063499" y="5940960"/>
                  <a:pt x="10058811" y="5944714"/>
                  <a:pt x="10055060" y="5946592"/>
                </a:cubicBezTo>
                <a:cubicBezTo>
                  <a:pt x="10050372" y="5949407"/>
                  <a:pt x="10046621" y="5950346"/>
                  <a:pt x="10041933" y="5950346"/>
                </a:cubicBezTo>
                <a:cubicBezTo>
                  <a:pt x="10036307" y="5950346"/>
                  <a:pt x="10031619" y="5948469"/>
                  <a:pt x="10028806" y="5945653"/>
                </a:cubicBezTo>
                <a:cubicBezTo>
                  <a:pt x="10025993" y="5941898"/>
                  <a:pt x="10024117" y="5938144"/>
                  <a:pt x="10024117" y="5933450"/>
                </a:cubicBezTo>
                <a:cubicBezTo>
                  <a:pt x="10024117" y="5930635"/>
                  <a:pt x="10025055" y="5927819"/>
                  <a:pt x="10025993" y="5925941"/>
                </a:cubicBezTo>
                <a:cubicBezTo>
                  <a:pt x="10026930" y="5924064"/>
                  <a:pt x="10028806" y="5922187"/>
                  <a:pt x="10030681" y="5920309"/>
                </a:cubicBezTo>
                <a:cubicBezTo>
                  <a:pt x="10032557" y="5918432"/>
                  <a:pt x="10035369" y="5917493"/>
                  <a:pt x="10039120" y="5916555"/>
                </a:cubicBezTo>
                <a:cubicBezTo>
                  <a:pt x="10041933" y="5915616"/>
                  <a:pt x="10046621" y="5915616"/>
                  <a:pt x="10051310" y="5915616"/>
                </a:cubicBezTo>
                <a:close/>
                <a:moveTo>
                  <a:pt x="9036756" y="5915616"/>
                </a:moveTo>
                <a:lnTo>
                  <a:pt x="9051758" y="5915616"/>
                </a:lnTo>
                <a:lnTo>
                  <a:pt x="9052696" y="5915616"/>
                </a:lnTo>
                <a:lnTo>
                  <a:pt x="9052696" y="5936266"/>
                </a:lnTo>
                <a:cubicBezTo>
                  <a:pt x="9048945" y="5940960"/>
                  <a:pt x="9044257" y="5944714"/>
                  <a:pt x="9040506" y="5946592"/>
                </a:cubicBezTo>
                <a:cubicBezTo>
                  <a:pt x="9035818" y="5949407"/>
                  <a:pt x="9032067" y="5950346"/>
                  <a:pt x="9027379" y="5950346"/>
                </a:cubicBezTo>
                <a:cubicBezTo>
                  <a:pt x="9021753" y="5950346"/>
                  <a:pt x="9017065" y="5948469"/>
                  <a:pt x="9014252" y="5945653"/>
                </a:cubicBezTo>
                <a:cubicBezTo>
                  <a:pt x="9011438" y="5941898"/>
                  <a:pt x="9009563" y="5938144"/>
                  <a:pt x="9009563" y="5933450"/>
                </a:cubicBezTo>
                <a:cubicBezTo>
                  <a:pt x="9009563" y="5930635"/>
                  <a:pt x="9010501" y="5927819"/>
                  <a:pt x="9011438" y="5925941"/>
                </a:cubicBezTo>
                <a:cubicBezTo>
                  <a:pt x="9012376" y="5924064"/>
                  <a:pt x="9014252" y="5922187"/>
                  <a:pt x="9016127" y="5920309"/>
                </a:cubicBezTo>
                <a:cubicBezTo>
                  <a:pt x="9018002" y="5918432"/>
                  <a:pt x="9020815" y="5917493"/>
                  <a:pt x="9024566" y="5916555"/>
                </a:cubicBezTo>
                <a:cubicBezTo>
                  <a:pt x="9027379" y="5915616"/>
                  <a:pt x="9032067" y="5915616"/>
                  <a:pt x="9036756" y="5915616"/>
                </a:cubicBezTo>
                <a:close/>
                <a:moveTo>
                  <a:pt x="7811228" y="5915616"/>
                </a:moveTo>
                <a:lnTo>
                  <a:pt x="7826230" y="5915616"/>
                </a:lnTo>
                <a:lnTo>
                  <a:pt x="7827168" y="5915616"/>
                </a:lnTo>
                <a:lnTo>
                  <a:pt x="7827168" y="5936266"/>
                </a:lnTo>
                <a:cubicBezTo>
                  <a:pt x="7823417" y="5940960"/>
                  <a:pt x="7818729" y="5944714"/>
                  <a:pt x="7814978" y="5946592"/>
                </a:cubicBezTo>
                <a:cubicBezTo>
                  <a:pt x="7810290" y="5949407"/>
                  <a:pt x="7806539" y="5950346"/>
                  <a:pt x="7801851" y="5950346"/>
                </a:cubicBezTo>
                <a:cubicBezTo>
                  <a:pt x="7796225" y="5950346"/>
                  <a:pt x="7791537" y="5948469"/>
                  <a:pt x="7788724" y="5945653"/>
                </a:cubicBezTo>
                <a:cubicBezTo>
                  <a:pt x="7785911" y="5941898"/>
                  <a:pt x="7784035" y="5938144"/>
                  <a:pt x="7784035" y="5933450"/>
                </a:cubicBezTo>
                <a:cubicBezTo>
                  <a:pt x="7784035" y="5930635"/>
                  <a:pt x="7784973" y="5927819"/>
                  <a:pt x="7785911" y="5925941"/>
                </a:cubicBezTo>
                <a:cubicBezTo>
                  <a:pt x="7786848" y="5924064"/>
                  <a:pt x="7788724" y="5922187"/>
                  <a:pt x="7790599" y="5920309"/>
                </a:cubicBezTo>
                <a:cubicBezTo>
                  <a:pt x="7792474" y="5918432"/>
                  <a:pt x="7795287" y="5917493"/>
                  <a:pt x="7799038" y="5916555"/>
                </a:cubicBezTo>
                <a:cubicBezTo>
                  <a:pt x="7801851" y="5915616"/>
                  <a:pt x="7806539" y="5915616"/>
                  <a:pt x="7811228" y="5915616"/>
                </a:cubicBezTo>
                <a:close/>
                <a:moveTo>
                  <a:pt x="9578726" y="5874316"/>
                </a:moveTo>
                <a:cubicBezTo>
                  <a:pt x="9583414" y="5874316"/>
                  <a:pt x="9587165" y="5875254"/>
                  <a:pt x="9589978" y="5877132"/>
                </a:cubicBezTo>
                <a:cubicBezTo>
                  <a:pt x="9592791" y="5879009"/>
                  <a:pt x="9595604" y="5881825"/>
                  <a:pt x="9597479" y="5885579"/>
                </a:cubicBezTo>
                <a:cubicBezTo>
                  <a:pt x="9599355" y="5889334"/>
                  <a:pt x="9600293" y="5893089"/>
                  <a:pt x="9601230" y="5897782"/>
                </a:cubicBezTo>
                <a:cubicBezTo>
                  <a:pt x="9602168" y="5902475"/>
                  <a:pt x="9602168" y="5907168"/>
                  <a:pt x="9602168" y="5911862"/>
                </a:cubicBezTo>
                <a:cubicBezTo>
                  <a:pt x="9602168" y="5916555"/>
                  <a:pt x="9602168" y="5921248"/>
                  <a:pt x="9601230" y="5924064"/>
                </a:cubicBezTo>
                <a:cubicBezTo>
                  <a:pt x="9600293" y="5928757"/>
                  <a:pt x="9598417" y="5932512"/>
                  <a:pt x="9596542" y="5936266"/>
                </a:cubicBezTo>
                <a:cubicBezTo>
                  <a:pt x="9594667" y="5940021"/>
                  <a:pt x="9591854" y="5942837"/>
                  <a:pt x="9589040" y="5944714"/>
                </a:cubicBezTo>
                <a:cubicBezTo>
                  <a:pt x="9586228" y="5946591"/>
                  <a:pt x="9582477" y="5947530"/>
                  <a:pt x="9577789" y="5947530"/>
                </a:cubicBezTo>
                <a:cubicBezTo>
                  <a:pt x="9573100" y="5947530"/>
                  <a:pt x="9569349" y="5945653"/>
                  <a:pt x="9564661" y="5942837"/>
                </a:cubicBezTo>
                <a:cubicBezTo>
                  <a:pt x="9559973" y="5940021"/>
                  <a:pt x="9555284" y="5935328"/>
                  <a:pt x="9550596" y="5929696"/>
                </a:cubicBezTo>
                <a:lnTo>
                  <a:pt x="9550596" y="5892150"/>
                </a:lnTo>
                <a:cubicBezTo>
                  <a:pt x="9553409" y="5889334"/>
                  <a:pt x="9555284" y="5886518"/>
                  <a:pt x="9558098" y="5883702"/>
                </a:cubicBezTo>
                <a:cubicBezTo>
                  <a:pt x="9560911" y="5881825"/>
                  <a:pt x="9563724" y="5879948"/>
                  <a:pt x="9565599" y="5878070"/>
                </a:cubicBezTo>
                <a:cubicBezTo>
                  <a:pt x="9567474" y="5877132"/>
                  <a:pt x="9570287" y="5876193"/>
                  <a:pt x="9572163" y="5875254"/>
                </a:cubicBezTo>
                <a:cubicBezTo>
                  <a:pt x="9574038" y="5874316"/>
                  <a:pt x="9576851" y="5874316"/>
                  <a:pt x="9578726" y="5874316"/>
                </a:cubicBezTo>
                <a:close/>
                <a:moveTo>
                  <a:pt x="11085554" y="5874315"/>
                </a:moveTo>
                <a:cubicBezTo>
                  <a:pt x="11090242" y="5874315"/>
                  <a:pt x="11094931" y="5876193"/>
                  <a:pt x="11099619" y="5879009"/>
                </a:cubicBezTo>
                <a:cubicBezTo>
                  <a:pt x="11104307" y="5881825"/>
                  <a:pt x="11108996" y="5886518"/>
                  <a:pt x="11113684" y="5892150"/>
                </a:cubicBezTo>
                <a:lnTo>
                  <a:pt x="11112746" y="5892150"/>
                </a:lnTo>
                <a:lnTo>
                  <a:pt x="11112746" y="5929695"/>
                </a:lnTo>
                <a:cubicBezTo>
                  <a:pt x="11109933" y="5932511"/>
                  <a:pt x="11108058" y="5935327"/>
                  <a:pt x="11105245" y="5938143"/>
                </a:cubicBezTo>
                <a:cubicBezTo>
                  <a:pt x="11102432" y="5940021"/>
                  <a:pt x="11099619" y="5941898"/>
                  <a:pt x="11097743" y="5943775"/>
                </a:cubicBezTo>
                <a:cubicBezTo>
                  <a:pt x="11095868" y="5944714"/>
                  <a:pt x="11093055" y="5945652"/>
                  <a:pt x="11091180" y="5946591"/>
                </a:cubicBezTo>
                <a:cubicBezTo>
                  <a:pt x="11089305" y="5947530"/>
                  <a:pt x="11086491" y="5947530"/>
                  <a:pt x="11084616" y="5947530"/>
                </a:cubicBezTo>
                <a:cubicBezTo>
                  <a:pt x="11079928" y="5947530"/>
                  <a:pt x="11076177" y="5946591"/>
                  <a:pt x="11073364" y="5944714"/>
                </a:cubicBezTo>
                <a:cubicBezTo>
                  <a:pt x="11070552" y="5942837"/>
                  <a:pt x="11067738" y="5940021"/>
                  <a:pt x="11065863" y="5936266"/>
                </a:cubicBezTo>
                <a:cubicBezTo>
                  <a:pt x="11063988" y="5932511"/>
                  <a:pt x="11063050" y="5928757"/>
                  <a:pt x="11062112" y="5924064"/>
                </a:cubicBezTo>
                <a:cubicBezTo>
                  <a:pt x="11061175" y="5919370"/>
                  <a:pt x="11061175" y="5914677"/>
                  <a:pt x="11061175" y="5909984"/>
                </a:cubicBezTo>
                <a:cubicBezTo>
                  <a:pt x="11061175" y="5905291"/>
                  <a:pt x="11061175" y="5900597"/>
                  <a:pt x="11062112" y="5896843"/>
                </a:cubicBezTo>
                <a:cubicBezTo>
                  <a:pt x="11063050" y="5893088"/>
                  <a:pt x="11064925" y="5889334"/>
                  <a:pt x="11066801" y="5885579"/>
                </a:cubicBezTo>
                <a:cubicBezTo>
                  <a:pt x="11068676" y="5881825"/>
                  <a:pt x="11071489" y="5879009"/>
                  <a:pt x="11074302" y="5877131"/>
                </a:cubicBezTo>
                <a:cubicBezTo>
                  <a:pt x="11077115" y="5875254"/>
                  <a:pt x="11080866" y="5874315"/>
                  <a:pt x="11085554" y="5874315"/>
                </a:cubicBezTo>
                <a:close/>
                <a:moveTo>
                  <a:pt x="10652353" y="5874315"/>
                </a:moveTo>
                <a:cubicBezTo>
                  <a:pt x="10657042" y="5874315"/>
                  <a:pt x="10661730" y="5876193"/>
                  <a:pt x="10666418" y="5879009"/>
                </a:cubicBezTo>
                <a:cubicBezTo>
                  <a:pt x="10671107" y="5881825"/>
                  <a:pt x="10675795" y="5886518"/>
                  <a:pt x="10680483" y="5892150"/>
                </a:cubicBezTo>
                <a:lnTo>
                  <a:pt x="10679546" y="5892150"/>
                </a:lnTo>
                <a:lnTo>
                  <a:pt x="10679546" y="5929695"/>
                </a:lnTo>
                <a:cubicBezTo>
                  <a:pt x="10676733" y="5932511"/>
                  <a:pt x="10674857" y="5935327"/>
                  <a:pt x="10672044" y="5938143"/>
                </a:cubicBezTo>
                <a:cubicBezTo>
                  <a:pt x="10669231" y="5940021"/>
                  <a:pt x="10666418" y="5941898"/>
                  <a:pt x="10664543" y="5943775"/>
                </a:cubicBezTo>
                <a:cubicBezTo>
                  <a:pt x="10662668" y="5944714"/>
                  <a:pt x="10659855" y="5945652"/>
                  <a:pt x="10657979" y="5946591"/>
                </a:cubicBezTo>
                <a:cubicBezTo>
                  <a:pt x="10656104" y="5947530"/>
                  <a:pt x="10653291" y="5947530"/>
                  <a:pt x="10651416" y="5947530"/>
                </a:cubicBezTo>
                <a:cubicBezTo>
                  <a:pt x="10646727" y="5947530"/>
                  <a:pt x="10642977" y="5946591"/>
                  <a:pt x="10640164" y="5944714"/>
                </a:cubicBezTo>
                <a:cubicBezTo>
                  <a:pt x="10637351" y="5942837"/>
                  <a:pt x="10634538" y="5940021"/>
                  <a:pt x="10632662" y="5936266"/>
                </a:cubicBezTo>
                <a:cubicBezTo>
                  <a:pt x="10630787" y="5932511"/>
                  <a:pt x="10629849" y="5928757"/>
                  <a:pt x="10628912" y="5924064"/>
                </a:cubicBezTo>
                <a:cubicBezTo>
                  <a:pt x="10627974" y="5919370"/>
                  <a:pt x="10627974" y="5914677"/>
                  <a:pt x="10627974" y="5909984"/>
                </a:cubicBezTo>
                <a:cubicBezTo>
                  <a:pt x="10627974" y="5905291"/>
                  <a:pt x="10627974" y="5900597"/>
                  <a:pt x="10628912" y="5896843"/>
                </a:cubicBezTo>
                <a:cubicBezTo>
                  <a:pt x="10629849" y="5893088"/>
                  <a:pt x="10631725" y="5889334"/>
                  <a:pt x="10633600" y="5885579"/>
                </a:cubicBezTo>
                <a:cubicBezTo>
                  <a:pt x="10635475" y="5881825"/>
                  <a:pt x="10638288" y="5879009"/>
                  <a:pt x="10641101" y="5877131"/>
                </a:cubicBezTo>
                <a:cubicBezTo>
                  <a:pt x="10643914" y="5875254"/>
                  <a:pt x="10647665" y="5874315"/>
                  <a:pt x="10652353" y="5874315"/>
                </a:cubicBezTo>
                <a:close/>
                <a:moveTo>
                  <a:pt x="10975847" y="5873377"/>
                </a:moveTo>
                <a:cubicBezTo>
                  <a:pt x="10981474" y="5873377"/>
                  <a:pt x="10986162" y="5874316"/>
                  <a:pt x="10989912" y="5876193"/>
                </a:cubicBezTo>
                <a:cubicBezTo>
                  <a:pt x="10993663" y="5878070"/>
                  <a:pt x="10997413" y="5880886"/>
                  <a:pt x="10999289" y="5884641"/>
                </a:cubicBezTo>
                <a:cubicBezTo>
                  <a:pt x="11001164" y="5888395"/>
                  <a:pt x="11003040" y="5892150"/>
                  <a:pt x="11003977" y="5896843"/>
                </a:cubicBezTo>
                <a:cubicBezTo>
                  <a:pt x="11004915" y="5901536"/>
                  <a:pt x="11005853" y="5907168"/>
                  <a:pt x="11005853" y="5911861"/>
                </a:cubicBezTo>
                <a:cubicBezTo>
                  <a:pt x="11005853" y="5917493"/>
                  <a:pt x="11005853" y="5922186"/>
                  <a:pt x="11003977" y="5926880"/>
                </a:cubicBezTo>
                <a:cubicBezTo>
                  <a:pt x="11002102" y="5931573"/>
                  <a:pt x="11001164" y="5935328"/>
                  <a:pt x="10998351" y="5939082"/>
                </a:cubicBezTo>
                <a:cubicBezTo>
                  <a:pt x="10995539" y="5941898"/>
                  <a:pt x="10992725" y="5944714"/>
                  <a:pt x="10988975" y="5946591"/>
                </a:cubicBezTo>
                <a:cubicBezTo>
                  <a:pt x="10985224" y="5948469"/>
                  <a:pt x="10980536" y="5949407"/>
                  <a:pt x="10975847" y="5949407"/>
                </a:cubicBezTo>
                <a:cubicBezTo>
                  <a:pt x="10970221" y="5949407"/>
                  <a:pt x="10965533" y="5948469"/>
                  <a:pt x="10961782" y="5946591"/>
                </a:cubicBezTo>
                <a:cubicBezTo>
                  <a:pt x="10958032" y="5944714"/>
                  <a:pt x="10954281" y="5941898"/>
                  <a:pt x="10952406" y="5938143"/>
                </a:cubicBezTo>
                <a:cubicBezTo>
                  <a:pt x="10950530" y="5934389"/>
                  <a:pt x="10948655" y="5930634"/>
                  <a:pt x="10947717" y="5925941"/>
                </a:cubicBezTo>
                <a:cubicBezTo>
                  <a:pt x="10946780" y="5921248"/>
                  <a:pt x="10945842" y="5916555"/>
                  <a:pt x="10945842" y="5910923"/>
                </a:cubicBezTo>
                <a:cubicBezTo>
                  <a:pt x="10945842" y="5905291"/>
                  <a:pt x="10946780" y="5900598"/>
                  <a:pt x="10947717" y="5895904"/>
                </a:cubicBezTo>
                <a:cubicBezTo>
                  <a:pt x="10949593" y="5891211"/>
                  <a:pt x="10950530" y="5887457"/>
                  <a:pt x="10953344" y="5883702"/>
                </a:cubicBezTo>
                <a:cubicBezTo>
                  <a:pt x="10956157" y="5880886"/>
                  <a:pt x="10958969" y="5878070"/>
                  <a:pt x="10962720" y="5876193"/>
                </a:cubicBezTo>
                <a:cubicBezTo>
                  <a:pt x="10966471" y="5874316"/>
                  <a:pt x="10970221" y="5873377"/>
                  <a:pt x="10975847" y="5873377"/>
                </a:cubicBezTo>
                <a:close/>
                <a:moveTo>
                  <a:pt x="10547335" y="5873377"/>
                </a:moveTo>
                <a:cubicBezTo>
                  <a:pt x="10555774" y="5873377"/>
                  <a:pt x="10561400" y="5875254"/>
                  <a:pt x="10566088" y="5880886"/>
                </a:cubicBezTo>
                <a:cubicBezTo>
                  <a:pt x="10570777" y="5886518"/>
                  <a:pt x="10572652" y="5893088"/>
                  <a:pt x="10572652" y="5902475"/>
                </a:cubicBezTo>
                <a:lnTo>
                  <a:pt x="10572652" y="5903413"/>
                </a:lnTo>
                <a:lnTo>
                  <a:pt x="10521080" y="5903413"/>
                </a:lnTo>
                <a:cubicBezTo>
                  <a:pt x="10521080" y="5899659"/>
                  <a:pt x="10522018" y="5895904"/>
                  <a:pt x="10522956" y="5892150"/>
                </a:cubicBezTo>
                <a:cubicBezTo>
                  <a:pt x="10523893" y="5888395"/>
                  <a:pt x="10525769" y="5885579"/>
                  <a:pt x="10527644" y="5882763"/>
                </a:cubicBezTo>
                <a:cubicBezTo>
                  <a:pt x="10530457" y="5879947"/>
                  <a:pt x="10533270" y="5878070"/>
                  <a:pt x="10536083" y="5876193"/>
                </a:cubicBezTo>
                <a:cubicBezTo>
                  <a:pt x="10538896" y="5874315"/>
                  <a:pt x="10542647" y="5873377"/>
                  <a:pt x="10547335" y="5873377"/>
                </a:cubicBezTo>
                <a:close/>
                <a:moveTo>
                  <a:pt x="9761572" y="5873377"/>
                </a:moveTo>
                <a:cubicBezTo>
                  <a:pt x="9767198" y="5873377"/>
                  <a:pt x="9771886" y="5874315"/>
                  <a:pt x="9775637" y="5876193"/>
                </a:cubicBezTo>
                <a:cubicBezTo>
                  <a:pt x="9779387" y="5878070"/>
                  <a:pt x="9783138" y="5880886"/>
                  <a:pt x="9785013" y="5884640"/>
                </a:cubicBezTo>
                <a:cubicBezTo>
                  <a:pt x="9786889" y="5888395"/>
                  <a:pt x="9788764" y="5892150"/>
                  <a:pt x="9789701" y="5896843"/>
                </a:cubicBezTo>
                <a:cubicBezTo>
                  <a:pt x="9790639" y="5901536"/>
                  <a:pt x="9791577" y="5907168"/>
                  <a:pt x="9791577" y="5911861"/>
                </a:cubicBezTo>
                <a:cubicBezTo>
                  <a:pt x="9791577" y="5917493"/>
                  <a:pt x="9791577" y="5922186"/>
                  <a:pt x="9789701" y="5926880"/>
                </a:cubicBezTo>
                <a:cubicBezTo>
                  <a:pt x="9787826" y="5931573"/>
                  <a:pt x="9786889" y="5935327"/>
                  <a:pt x="9784076" y="5939082"/>
                </a:cubicBezTo>
                <a:cubicBezTo>
                  <a:pt x="9781263" y="5941898"/>
                  <a:pt x="9778450" y="5944714"/>
                  <a:pt x="9774699" y="5946591"/>
                </a:cubicBezTo>
                <a:cubicBezTo>
                  <a:pt x="9770948" y="5948468"/>
                  <a:pt x="9766260" y="5949407"/>
                  <a:pt x="9761572" y="5949407"/>
                </a:cubicBezTo>
                <a:cubicBezTo>
                  <a:pt x="9755946" y="5949407"/>
                  <a:pt x="9751257" y="5948468"/>
                  <a:pt x="9747507" y="5946591"/>
                </a:cubicBezTo>
                <a:cubicBezTo>
                  <a:pt x="9743756" y="5944714"/>
                  <a:pt x="9740005" y="5941898"/>
                  <a:pt x="9738130" y="5938143"/>
                </a:cubicBezTo>
                <a:cubicBezTo>
                  <a:pt x="9736255" y="5934389"/>
                  <a:pt x="9734379" y="5930634"/>
                  <a:pt x="9733442" y="5925941"/>
                </a:cubicBezTo>
                <a:cubicBezTo>
                  <a:pt x="9732504" y="5921248"/>
                  <a:pt x="9731566" y="5916554"/>
                  <a:pt x="9731566" y="5910923"/>
                </a:cubicBezTo>
                <a:cubicBezTo>
                  <a:pt x="9731566" y="5905291"/>
                  <a:pt x="9732504" y="5900597"/>
                  <a:pt x="9733442" y="5895904"/>
                </a:cubicBezTo>
                <a:cubicBezTo>
                  <a:pt x="9735317" y="5891211"/>
                  <a:pt x="9736255" y="5887456"/>
                  <a:pt x="9739068" y="5883702"/>
                </a:cubicBezTo>
                <a:cubicBezTo>
                  <a:pt x="9741881" y="5880886"/>
                  <a:pt x="9744694" y="5878070"/>
                  <a:pt x="9748444" y="5876193"/>
                </a:cubicBezTo>
                <a:cubicBezTo>
                  <a:pt x="9752195" y="5874315"/>
                  <a:pt x="9755946" y="5873377"/>
                  <a:pt x="9761572" y="5873377"/>
                </a:cubicBezTo>
                <a:close/>
                <a:moveTo>
                  <a:pt x="9261795" y="5873377"/>
                </a:moveTo>
                <a:cubicBezTo>
                  <a:pt x="9267421" y="5873377"/>
                  <a:pt x="9272110" y="5874315"/>
                  <a:pt x="9275860" y="5876193"/>
                </a:cubicBezTo>
                <a:cubicBezTo>
                  <a:pt x="9279611" y="5878070"/>
                  <a:pt x="9283361" y="5880886"/>
                  <a:pt x="9285237" y="5884640"/>
                </a:cubicBezTo>
                <a:cubicBezTo>
                  <a:pt x="9287112" y="5888395"/>
                  <a:pt x="9288987" y="5892150"/>
                  <a:pt x="9289925" y="5896843"/>
                </a:cubicBezTo>
                <a:cubicBezTo>
                  <a:pt x="9290863" y="5901536"/>
                  <a:pt x="9291801" y="5907168"/>
                  <a:pt x="9291801" y="5911861"/>
                </a:cubicBezTo>
                <a:cubicBezTo>
                  <a:pt x="9291801" y="5917493"/>
                  <a:pt x="9291801" y="5922186"/>
                  <a:pt x="9289925" y="5926880"/>
                </a:cubicBezTo>
                <a:cubicBezTo>
                  <a:pt x="9288050" y="5931573"/>
                  <a:pt x="9287112" y="5935327"/>
                  <a:pt x="9284299" y="5939082"/>
                </a:cubicBezTo>
                <a:cubicBezTo>
                  <a:pt x="9281486" y="5941898"/>
                  <a:pt x="9278673" y="5944714"/>
                  <a:pt x="9274923" y="5946591"/>
                </a:cubicBezTo>
                <a:cubicBezTo>
                  <a:pt x="9271172" y="5948468"/>
                  <a:pt x="9266484" y="5949407"/>
                  <a:pt x="9261795" y="5949407"/>
                </a:cubicBezTo>
                <a:cubicBezTo>
                  <a:pt x="9256169" y="5949407"/>
                  <a:pt x="9251481" y="5948468"/>
                  <a:pt x="9247730" y="5946591"/>
                </a:cubicBezTo>
                <a:cubicBezTo>
                  <a:pt x="9243980" y="5944714"/>
                  <a:pt x="9240229" y="5941898"/>
                  <a:pt x="9238354" y="5938143"/>
                </a:cubicBezTo>
                <a:cubicBezTo>
                  <a:pt x="9236478" y="5934389"/>
                  <a:pt x="9234603" y="5930634"/>
                  <a:pt x="9233665" y="5925941"/>
                </a:cubicBezTo>
                <a:cubicBezTo>
                  <a:pt x="9232728" y="5921248"/>
                  <a:pt x="9231790" y="5916554"/>
                  <a:pt x="9231790" y="5910923"/>
                </a:cubicBezTo>
                <a:cubicBezTo>
                  <a:pt x="9231790" y="5905291"/>
                  <a:pt x="9232728" y="5900597"/>
                  <a:pt x="9233665" y="5895904"/>
                </a:cubicBezTo>
                <a:cubicBezTo>
                  <a:pt x="9235541" y="5891211"/>
                  <a:pt x="9236478" y="5887456"/>
                  <a:pt x="9239291" y="5883702"/>
                </a:cubicBezTo>
                <a:cubicBezTo>
                  <a:pt x="9242104" y="5880886"/>
                  <a:pt x="9244917" y="5878070"/>
                  <a:pt x="9248668" y="5876193"/>
                </a:cubicBezTo>
                <a:cubicBezTo>
                  <a:pt x="9252419" y="5874315"/>
                  <a:pt x="9256169" y="5873377"/>
                  <a:pt x="9261795" y="5873377"/>
                </a:cubicBezTo>
                <a:close/>
                <a:moveTo>
                  <a:pt x="8826719" y="5873377"/>
                </a:moveTo>
                <a:cubicBezTo>
                  <a:pt x="8832345" y="5873377"/>
                  <a:pt x="8837034" y="5874315"/>
                  <a:pt x="8840784" y="5876193"/>
                </a:cubicBezTo>
                <a:cubicBezTo>
                  <a:pt x="8844535" y="5878070"/>
                  <a:pt x="8848285" y="5880886"/>
                  <a:pt x="8850161" y="5884640"/>
                </a:cubicBezTo>
                <a:cubicBezTo>
                  <a:pt x="8852036" y="5888395"/>
                  <a:pt x="8853911" y="5892150"/>
                  <a:pt x="8854849" y="5896843"/>
                </a:cubicBezTo>
                <a:cubicBezTo>
                  <a:pt x="8855787" y="5901536"/>
                  <a:pt x="8856724" y="5907168"/>
                  <a:pt x="8856724" y="5911861"/>
                </a:cubicBezTo>
                <a:cubicBezTo>
                  <a:pt x="8856724" y="5917493"/>
                  <a:pt x="8856724" y="5922186"/>
                  <a:pt x="8854849" y="5926880"/>
                </a:cubicBezTo>
                <a:cubicBezTo>
                  <a:pt x="8852974" y="5931573"/>
                  <a:pt x="8852036" y="5935327"/>
                  <a:pt x="8849223" y="5939082"/>
                </a:cubicBezTo>
                <a:cubicBezTo>
                  <a:pt x="8846410" y="5941898"/>
                  <a:pt x="8843597" y="5944714"/>
                  <a:pt x="8839847" y="5946591"/>
                </a:cubicBezTo>
                <a:cubicBezTo>
                  <a:pt x="8836096" y="5948468"/>
                  <a:pt x="8831408" y="5949407"/>
                  <a:pt x="8826719" y="5949407"/>
                </a:cubicBezTo>
                <a:cubicBezTo>
                  <a:pt x="8821093" y="5949407"/>
                  <a:pt x="8816405" y="5948468"/>
                  <a:pt x="8812654" y="5946591"/>
                </a:cubicBezTo>
                <a:cubicBezTo>
                  <a:pt x="8808904" y="5944714"/>
                  <a:pt x="8805153" y="5941898"/>
                  <a:pt x="8803278" y="5938143"/>
                </a:cubicBezTo>
                <a:cubicBezTo>
                  <a:pt x="8801402" y="5934389"/>
                  <a:pt x="8799527" y="5930634"/>
                  <a:pt x="8798589" y="5925941"/>
                </a:cubicBezTo>
                <a:cubicBezTo>
                  <a:pt x="8797652" y="5921248"/>
                  <a:pt x="8796714" y="5916554"/>
                  <a:pt x="8796714" y="5910923"/>
                </a:cubicBezTo>
                <a:cubicBezTo>
                  <a:pt x="8796714" y="5905291"/>
                  <a:pt x="8797652" y="5900597"/>
                  <a:pt x="8798589" y="5895904"/>
                </a:cubicBezTo>
                <a:cubicBezTo>
                  <a:pt x="8800464" y="5891211"/>
                  <a:pt x="8801402" y="5887456"/>
                  <a:pt x="8804215" y="5883702"/>
                </a:cubicBezTo>
                <a:cubicBezTo>
                  <a:pt x="8807028" y="5880886"/>
                  <a:pt x="8809841" y="5878070"/>
                  <a:pt x="8813592" y="5876193"/>
                </a:cubicBezTo>
                <a:cubicBezTo>
                  <a:pt x="8817343" y="5874315"/>
                  <a:pt x="8821093" y="5873377"/>
                  <a:pt x="8826719" y="5873377"/>
                </a:cubicBezTo>
                <a:close/>
                <a:moveTo>
                  <a:pt x="7985633" y="5873377"/>
                </a:moveTo>
                <a:cubicBezTo>
                  <a:pt x="7994072" y="5873377"/>
                  <a:pt x="7999698" y="5875254"/>
                  <a:pt x="8004386" y="5880886"/>
                </a:cubicBezTo>
                <a:cubicBezTo>
                  <a:pt x="8009074" y="5886518"/>
                  <a:pt x="8010950" y="5893088"/>
                  <a:pt x="8010950" y="5902475"/>
                </a:cubicBezTo>
                <a:lnTo>
                  <a:pt x="8010950" y="5903413"/>
                </a:lnTo>
                <a:lnTo>
                  <a:pt x="7959378" y="5903413"/>
                </a:lnTo>
                <a:cubicBezTo>
                  <a:pt x="7959378" y="5899659"/>
                  <a:pt x="7960316" y="5895904"/>
                  <a:pt x="7961254" y="5892150"/>
                </a:cubicBezTo>
                <a:cubicBezTo>
                  <a:pt x="7962191" y="5888395"/>
                  <a:pt x="7964067" y="5885579"/>
                  <a:pt x="7965942" y="5882763"/>
                </a:cubicBezTo>
                <a:cubicBezTo>
                  <a:pt x="7968755" y="5879947"/>
                  <a:pt x="7971568" y="5878070"/>
                  <a:pt x="7974381" y="5876193"/>
                </a:cubicBezTo>
                <a:cubicBezTo>
                  <a:pt x="7977194" y="5874315"/>
                  <a:pt x="7980944" y="5873377"/>
                  <a:pt x="7985633" y="5873377"/>
                </a:cubicBezTo>
                <a:close/>
                <a:moveTo>
                  <a:pt x="9866589" y="5872439"/>
                </a:moveTo>
                <a:cubicBezTo>
                  <a:pt x="9873153" y="5872439"/>
                  <a:pt x="9877842" y="5874316"/>
                  <a:pt x="9881592" y="5878071"/>
                </a:cubicBezTo>
                <a:cubicBezTo>
                  <a:pt x="9885343" y="5881825"/>
                  <a:pt x="9887218" y="5886518"/>
                  <a:pt x="9887218" y="5893089"/>
                </a:cubicBezTo>
                <a:cubicBezTo>
                  <a:pt x="9887218" y="5895905"/>
                  <a:pt x="9887218" y="5898721"/>
                  <a:pt x="9887218" y="5901537"/>
                </a:cubicBezTo>
                <a:cubicBezTo>
                  <a:pt x="9886281" y="5904353"/>
                  <a:pt x="9885343" y="5906230"/>
                  <a:pt x="9883467" y="5908107"/>
                </a:cubicBezTo>
                <a:cubicBezTo>
                  <a:pt x="9881592" y="5909985"/>
                  <a:pt x="9879717" y="5911862"/>
                  <a:pt x="9876904" y="5912800"/>
                </a:cubicBezTo>
                <a:cubicBezTo>
                  <a:pt x="9874091" y="5913739"/>
                  <a:pt x="9871278" y="5914678"/>
                  <a:pt x="9867527" y="5914678"/>
                </a:cubicBezTo>
                <a:cubicBezTo>
                  <a:pt x="9860963" y="5914678"/>
                  <a:pt x="9856275" y="5912800"/>
                  <a:pt x="9852525" y="5909046"/>
                </a:cubicBezTo>
                <a:cubicBezTo>
                  <a:pt x="9848774" y="5905291"/>
                  <a:pt x="9846898" y="5900598"/>
                  <a:pt x="9846898" y="5894028"/>
                </a:cubicBezTo>
                <a:cubicBezTo>
                  <a:pt x="9846898" y="5891212"/>
                  <a:pt x="9846898" y="5887457"/>
                  <a:pt x="9847836" y="5885580"/>
                </a:cubicBezTo>
                <a:cubicBezTo>
                  <a:pt x="9848774" y="5883702"/>
                  <a:pt x="9849712" y="5880887"/>
                  <a:pt x="9851587" y="5879009"/>
                </a:cubicBezTo>
                <a:cubicBezTo>
                  <a:pt x="9853462" y="5877132"/>
                  <a:pt x="9855337" y="5875255"/>
                  <a:pt x="9858151" y="5874316"/>
                </a:cubicBezTo>
                <a:cubicBezTo>
                  <a:pt x="9860026" y="5873377"/>
                  <a:pt x="9862839" y="5872439"/>
                  <a:pt x="9866589" y="5872439"/>
                </a:cubicBezTo>
                <a:close/>
                <a:moveTo>
                  <a:pt x="8086901" y="5872439"/>
                </a:moveTo>
                <a:cubicBezTo>
                  <a:pt x="8093464" y="5872439"/>
                  <a:pt x="8098153" y="5874316"/>
                  <a:pt x="8101903" y="5878071"/>
                </a:cubicBezTo>
                <a:cubicBezTo>
                  <a:pt x="8105654" y="5881825"/>
                  <a:pt x="8107529" y="5886518"/>
                  <a:pt x="8107529" y="5893089"/>
                </a:cubicBezTo>
                <a:cubicBezTo>
                  <a:pt x="8107529" y="5895905"/>
                  <a:pt x="8106592" y="5898721"/>
                  <a:pt x="8107529" y="5901537"/>
                </a:cubicBezTo>
                <a:cubicBezTo>
                  <a:pt x="8106592" y="5904353"/>
                  <a:pt x="8105654" y="5906230"/>
                  <a:pt x="8103779" y="5908107"/>
                </a:cubicBezTo>
                <a:cubicBezTo>
                  <a:pt x="8101903" y="5909985"/>
                  <a:pt x="8100028" y="5911862"/>
                  <a:pt x="8097215" y="5912800"/>
                </a:cubicBezTo>
                <a:cubicBezTo>
                  <a:pt x="8094402" y="5913739"/>
                  <a:pt x="8091589" y="5914678"/>
                  <a:pt x="8087838" y="5914678"/>
                </a:cubicBezTo>
                <a:cubicBezTo>
                  <a:pt x="8081275" y="5914678"/>
                  <a:pt x="8076586" y="5912800"/>
                  <a:pt x="8072836" y="5909046"/>
                </a:cubicBezTo>
                <a:cubicBezTo>
                  <a:pt x="8069085" y="5905291"/>
                  <a:pt x="8067210" y="5900598"/>
                  <a:pt x="8067210" y="5894028"/>
                </a:cubicBezTo>
                <a:cubicBezTo>
                  <a:pt x="8067210" y="5891212"/>
                  <a:pt x="8067210" y="5888396"/>
                  <a:pt x="8068147" y="5885580"/>
                </a:cubicBezTo>
                <a:cubicBezTo>
                  <a:pt x="8069085" y="5883702"/>
                  <a:pt x="8070023" y="5880887"/>
                  <a:pt x="8071898" y="5879009"/>
                </a:cubicBezTo>
                <a:cubicBezTo>
                  <a:pt x="8073773" y="5877132"/>
                  <a:pt x="8075649" y="5875255"/>
                  <a:pt x="8078462" y="5874316"/>
                </a:cubicBezTo>
                <a:cubicBezTo>
                  <a:pt x="8080337" y="5873377"/>
                  <a:pt x="8083150" y="5872439"/>
                  <a:pt x="8086901" y="5872439"/>
                </a:cubicBezTo>
                <a:close/>
                <a:moveTo>
                  <a:pt x="11386544" y="5863052"/>
                </a:moveTo>
                <a:cubicBezTo>
                  <a:pt x="11382794" y="5863052"/>
                  <a:pt x="11379043" y="5863052"/>
                  <a:pt x="11375293" y="5863991"/>
                </a:cubicBezTo>
                <a:cubicBezTo>
                  <a:pt x="11371542" y="5864929"/>
                  <a:pt x="11367791" y="5865868"/>
                  <a:pt x="11364978" y="5866806"/>
                </a:cubicBezTo>
                <a:cubicBezTo>
                  <a:pt x="11361228" y="5867745"/>
                  <a:pt x="11358415" y="5869622"/>
                  <a:pt x="11356540" y="5870561"/>
                </a:cubicBezTo>
                <a:cubicBezTo>
                  <a:pt x="11354664" y="5871500"/>
                  <a:pt x="11352789" y="5872438"/>
                  <a:pt x="11351851" y="5873377"/>
                </a:cubicBezTo>
                <a:cubicBezTo>
                  <a:pt x="11350913" y="5874316"/>
                  <a:pt x="11349976" y="5875254"/>
                  <a:pt x="11349976" y="5876193"/>
                </a:cubicBezTo>
                <a:cubicBezTo>
                  <a:pt x="11349976" y="5877132"/>
                  <a:pt x="11349976" y="5878070"/>
                  <a:pt x="11349976" y="5879948"/>
                </a:cubicBezTo>
                <a:cubicBezTo>
                  <a:pt x="11349976" y="5880886"/>
                  <a:pt x="11349976" y="5881825"/>
                  <a:pt x="11349976" y="5882763"/>
                </a:cubicBezTo>
                <a:cubicBezTo>
                  <a:pt x="11349976" y="5883702"/>
                  <a:pt x="11350913" y="5883702"/>
                  <a:pt x="11350913" y="5884641"/>
                </a:cubicBezTo>
                <a:cubicBezTo>
                  <a:pt x="11350913" y="5884641"/>
                  <a:pt x="11350913" y="5885579"/>
                  <a:pt x="11351851" y="5885579"/>
                </a:cubicBezTo>
                <a:cubicBezTo>
                  <a:pt x="11352789" y="5885579"/>
                  <a:pt x="11352789" y="5885579"/>
                  <a:pt x="11353726" y="5885579"/>
                </a:cubicBezTo>
                <a:cubicBezTo>
                  <a:pt x="11354664" y="5885579"/>
                  <a:pt x="11355602" y="5884641"/>
                  <a:pt x="11357477" y="5883702"/>
                </a:cubicBezTo>
                <a:cubicBezTo>
                  <a:pt x="11359353" y="5882763"/>
                  <a:pt x="11361228" y="5880886"/>
                  <a:pt x="11364041" y="5879948"/>
                </a:cubicBezTo>
                <a:cubicBezTo>
                  <a:pt x="11366854" y="5878070"/>
                  <a:pt x="11369667" y="5877132"/>
                  <a:pt x="11373418" y="5876193"/>
                </a:cubicBezTo>
                <a:cubicBezTo>
                  <a:pt x="11376230" y="5875254"/>
                  <a:pt x="11379981" y="5874316"/>
                  <a:pt x="11384670" y="5874316"/>
                </a:cubicBezTo>
                <a:cubicBezTo>
                  <a:pt x="11388420" y="5874316"/>
                  <a:pt x="11392171" y="5875254"/>
                  <a:pt x="11394984" y="5876193"/>
                </a:cubicBezTo>
                <a:cubicBezTo>
                  <a:pt x="11397797" y="5877132"/>
                  <a:pt x="11399672" y="5878070"/>
                  <a:pt x="11401547" y="5879948"/>
                </a:cubicBezTo>
                <a:cubicBezTo>
                  <a:pt x="11403423" y="5881825"/>
                  <a:pt x="11404360" y="5883702"/>
                  <a:pt x="11405298" y="5886518"/>
                </a:cubicBezTo>
                <a:cubicBezTo>
                  <a:pt x="11406236" y="5889334"/>
                  <a:pt x="11406236" y="5892150"/>
                  <a:pt x="11406236" y="5895905"/>
                </a:cubicBezTo>
                <a:lnTo>
                  <a:pt x="11406236" y="5903414"/>
                </a:lnTo>
                <a:lnTo>
                  <a:pt x="11393108" y="5903414"/>
                </a:lnTo>
                <a:cubicBezTo>
                  <a:pt x="11385607" y="5903414"/>
                  <a:pt x="11379043" y="5904352"/>
                  <a:pt x="11373418" y="5905291"/>
                </a:cubicBezTo>
                <a:cubicBezTo>
                  <a:pt x="11367791" y="5906230"/>
                  <a:pt x="11362165" y="5909046"/>
                  <a:pt x="11358415" y="5910923"/>
                </a:cubicBezTo>
                <a:cubicBezTo>
                  <a:pt x="11354664" y="5912800"/>
                  <a:pt x="11350913" y="5916555"/>
                  <a:pt x="11349038" y="5920309"/>
                </a:cubicBezTo>
                <a:cubicBezTo>
                  <a:pt x="11347163" y="5924064"/>
                  <a:pt x="11346225" y="5928757"/>
                  <a:pt x="11346225" y="5934389"/>
                </a:cubicBezTo>
                <a:cubicBezTo>
                  <a:pt x="11346225" y="5939082"/>
                  <a:pt x="11347163" y="5942837"/>
                  <a:pt x="11349038" y="5946591"/>
                </a:cubicBezTo>
                <a:cubicBezTo>
                  <a:pt x="11350913" y="5950346"/>
                  <a:pt x="11352789" y="5953162"/>
                  <a:pt x="11355602" y="5955978"/>
                </a:cubicBezTo>
                <a:cubicBezTo>
                  <a:pt x="11358415" y="5958794"/>
                  <a:pt x="11362165" y="5960671"/>
                  <a:pt x="11365916" y="5961610"/>
                </a:cubicBezTo>
                <a:cubicBezTo>
                  <a:pt x="11369667" y="5962548"/>
                  <a:pt x="11374355" y="5963487"/>
                  <a:pt x="11379043" y="5963487"/>
                </a:cubicBezTo>
                <a:cubicBezTo>
                  <a:pt x="11384670" y="5963487"/>
                  <a:pt x="11390295" y="5962548"/>
                  <a:pt x="11394984" y="5959732"/>
                </a:cubicBezTo>
                <a:cubicBezTo>
                  <a:pt x="11400609" y="5956917"/>
                  <a:pt x="11405298" y="5954101"/>
                  <a:pt x="11409049" y="5949407"/>
                </a:cubicBezTo>
                <a:lnTo>
                  <a:pt x="11409049" y="5958794"/>
                </a:lnTo>
                <a:cubicBezTo>
                  <a:pt x="11409049" y="5959732"/>
                  <a:pt x="11409049" y="5960671"/>
                  <a:pt x="11409986" y="5960671"/>
                </a:cubicBezTo>
                <a:cubicBezTo>
                  <a:pt x="11410924" y="5960671"/>
                  <a:pt x="11411862" y="5961610"/>
                  <a:pt x="11412800" y="5961610"/>
                </a:cubicBezTo>
                <a:cubicBezTo>
                  <a:pt x="11413737" y="5961610"/>
                  <a:pt x="11415612" y="5961610"/>
                  <a:pt x="11417488" y="5961610"/>
                </a:cubicBezTo>
                <a:cubicBezTo>
                  <a:pt x="11419363" y="5961610"/>
                  <a:pt x="11421238" y="5961610"/>
                  <a:pt x="11422176" y="5961610"/>
                </a:cubicBezTo>
                <a:cubicBezTo>
                  <a:pt x="11423114" y="5961610"/>
                  <a:pt x="11423114" y="5960671"/>
                  <a:pt x="11424051" y="5960671"/>
                </a:cubicBezTo>
                <a:cubicBezTo>
                  <a:pt x="11424989" y="5960671"/>
                  <a:pt x="11424989" y="5959732"/>
                  <a:pt x="11424989" y="5958794"/>
                </a:cubicBezTo>
                <a:lnTo>
                  <a:pt x="11424051" y="5958794"/>
                </a:lnTo>
                <a:lnTo>
                  <a:pt x="11424051" y="5898720"/>
                </a:lnTo>
                <a:cubicBezTo>
                  <a:pt x="11424051" y="5892150"/>
                  <a:pt x="11423114" y="5887457"/>
                  <a:pt x="11422176" y="5882763"/>
                </a:cubicBezTo>
                <a:cubicBezTo>
                  <a:pt x="11420301" y="5878070"/>
                  <a:pt x="11418425" y="5874316"/>
                  <a:pt x="11415612" y="5871500"/>
                </a:cubicBezTo>
                <a:cubicBezTo>
                  <a:pt x="11412800" y="5868684"/>
                  <a:pt x="11409049" y="5866806"/>
                  <a:pt x="11404360" y="5864929"/>
                </a:cubicBezTo>
                <a:cubicBezTo>
                  <a:pt x="11398735" y="5863991"/>
                  <a:pt x="11393108" y="5863052"/>
                  <a:pt x="11386544" y="5863052"/>
                </a:cubicBezTo>
                <a:close/>
                <a:moveTo>
                  <a:pt x="10045684" y="5863052"/>
                </a:moveTo>
                <a:cubicBezTo>
                  <a:pt x="10041933" y="5863052"/>
                  <a:pt x="10038182" y="5863052"/>
                  <a:pt x="10034432" y="5863991"/>
                </a:cubicBezTo>
                <a:cubicBezTo>
                  <a:pt x="10030681" y="5864929"/>
                  <a:pt x="10026930" y="5865868"/>
                  <a:pt x="10024117" y="5866807"/>
                </a:cubicBezTo>
                <a:cubicBezTo>
                  <a:pt x="10020367" y="5867745"/>
                  <a:pt x="10017554" y="5869623"/>
                  <a:pt x="10015678" y="5870561"/>
                </a:cubicBezTo>
                <a:cubicBezTo>
                  <a:pt x="10013803" y="5871500"/>
                  <a:pt x="10011928" y="5872438"/>
                  <a:pt x="10010990" y="5873377"/>
                </a:cubicBezTo>
                <a:cubicBezTo>
                  <a:pt x="10010052" y="5874316"/>
                  <a:pt x="10009115" y="5875254"/>
                  <a:pt x="10009115" y="5876193"/>
                </a:cubicBezTo>
                <a:cubicBezTo>
                  <a:pt x="10009115" y="5877132"/>
                  <a:pt x="10009115" y="5878070"/>
                  <a:pt x="10009115" y="5879948"/>
                </a:cubicBezTo>
                <a:cubicBezTo>
                  <a:pt x="10009115" y="5880886"/>
                  <a:pt x="10009115" y="5881825"/>
                  <a:pt x="10009115" y="5882764"/>
                </a:cubicBezTo>
                <a:cubicBezTo>
                  <a:pt x="10009115" y="5883702"/>
                  <a:pt x="10010052" y="5883702"/>
                  <a:pt x="10010052" y="5884641"/>
                </a:cubicBezTo>
                <a:cubicBezTo>
                  <a:pt x="10010052" y="5884641"/>
                  <a:pt x="10010052" y="5885580"/>
                  <a:pt x="10010990" y="5885580"/>
                </a:cubicBezTo>
                <a:cubicBezTo>
                  <a:pt x="10011928" y="5885580"/>
                  <a:pt x="10011928" y="5885580"/>
                  <a:pt x="10012865" y="5885580"/>
                </a:cubicBezTo>
                <a:cubicBezTo>
                  <a:pt x="10013803" y="5885580"/>
                  <a:pt x="10014741" y="5884641"/>
                  <a:pt x="10016616" y="5883702"/>
                </a:cubicBezTo>
                <a:cubicBezTo>
                  <a:pt x="10018492" y="5882764"/>
                  <a:pt x="10020367" y="5880886"/>
                  <a:pt x="10023180" y="5879948"/>
                </a:cubicBezTo>
                <a:cubicBezTo>
                  <a:pt x="10025993" y="5878070"/>
                  <a:pt x="10028806" y="5877132"/>
                  <a:pt x="10032557" y="5876193"/>
                </a:cubicBezTo>
                <a:cubicBezTo>
                  <a:pt x="10035369" y="5875254"/>
                  <a:pt x="10039120" y="5874316"/>
                  <a:pt x="10043808" y="5874316"/>
                </a:cubicBezTo>
                <a:cubicBezTo>
                  <a:pt x="10047559" y="5874316"/>
                  <a:pt x="10051310" y="5875254"/>
                  <a:pt x="10054123" y="5876193"/>
                </a:cubicBezTo>
                <a:cubicBezTo>
                  <a:pt x="10056936" y="5877132"/>
                  <a:pt x="10058811" y="5878070"/>
                  <a:pt x="10060686" y="5879948"/>
                </a:cubicBezTo>
                <a:cubicBezTo>
                  <a:pt x="10062562" y="5881825"/>
                  <a:pt x="10063499" y="5883702"/>
                  <a:pt x="10064437" y="5886518"/>
                </a:cubicBezTo>
                <a:cubicBezTo>
                  <a:pt x="10065375" y="5889334"/>
                  <a:pt x="10065375" y="5892150"/>
                  <a:pt x="10065375" y="5895905"/>
                </a:cubicBezTo>
                <a:lnTo>
                  <a:pt x="10065375" y="5903414"/>
                </a:lnTo>
                <a:lnTo>
                  <a:pt x="10052247" y="5903414"/>
                </a:lnTo>
                <a:cubicBezTo>
                  <a:pt x="10044746" y="5903414"/>
                  <a:pt x="10038182" y="5904352"/>
                  <a:pt x="10032557" y="5905291"/>
                </a:cubicBezTo>
                <a:cubicBezTo>
                  <a:pt x="10026930" y="5906230"/>
                  <a:pt x="10021304" y="5909046"/>
                  <a:pt x="10017554" y="5910923"/>
                </a:cubicBezTo>
                <a:cubicBezTo>
                  <a:pt x="10013803" y="5912800"/>
                  <a:pt x="10010052" y="5916555"/>
                  <a:pt x="10008177" y="5920309"/>
                </a:cubicBezTo>
                <a:cubicBezTo>
                  <a:pt x="10006302" y="5924064"/>
                  <a:pt x="10005364" y="5928757"/>
                  <a:pt x="10005364" y="5934389"/>
                </a:cubicBezTo>
                <a:cubicBezTo>
                  <a:pt x="10005364" y="5939082"/>
                  <a:pt x="10006302" y="5942837"/>
                  <a:pt x="10008177" y="5946592"/>
                </a:cubicBezTo>
                <a:cubicBezTo>
                  <a:pt x="10010052" y="5950346"/>
                  <a:pt x="10011928" y="5953162"/>
                  <a:pt x="10014741" y="5955978"/>
                </a:cubicBezTo>
                <a:cubicBezTo>
                  <a:pt x="10017554" y="5958794"/>
                  <a:pt x="10021304" y="5960671"/>
                  <a:pt x="10025055" y="5961610"/>
                </a:cubicBezTo>
                <a:cubicBezTo>
                  <a:pt x="10028806" y="5962548"/>
                  <a:pt x="10033494" y="5963487"/>
                  <a:pt x="10038182" y="5963487"/>
                </a:cubicBezTo>
                <a:cubicBezTo>
                  <a:pt x="10043808" y="5963487"/>
                  <a:pt x="10049434" y="5962548"/>
                  <a:pt x="10054123" y="5959733"/>
                </a:cubicBezTo>
                <a:cubicBezTo>
                  <a:pt x="10059749" y="5956917"/>
                  <a:pt x="10064437" y="5954101"/>
                  <a:pt x="10068188" y="5949407"/>
                </a:cubicBezTo>
                <a:lnTo>
                  <a:pt x="10068188" y="5958794"/>
                </a:lnTo>
                <a:cubicBezTo>
                  <a:pt x="10068188" y="5959733"/>
                  <a:pt x="10068188" y="5960671"/>
                  <a:pt x="10069125" y="5960671"/>
                </a:cubicBezTo>
                <a:cubicBezTo>
                  <a:pt x="10070063" y="5960671"/>
                  <a:pt x="10071001" y="5961610"/>
                  <a:pt x="10071938" y="5961610"/>
                </a:cubicBezTo>
                <a:cubicBezTo>
                  <a:pt x="10072876" y="5961610"/>
                  <a:pt x="10074751" y="5961610"/>
                  <a:pt x="10076627" y="5961610"/>
                </a:cubicBezTo>
                <a:cubicBezTo>
                  <a:pt x="10078502" y="5961610"/>
                  <a:pt x="10080377" y="5961610"/>
                  <a:pt x="10081315" y="5961610"/>
                </a:cubicBezTo>
                <a:cubicBezTo>
                  <a:pt x="10082253" y="5961610"/>
                  <a:pt x="10082253" y="5960671"/>
                  <a:pt x="10083190" y="5960671"/>
                </a:cubicBezTo>
                <a:cubicBezTo>
                  <a:pt x="10084128" y="5960671"/>
                  <a:pt x="10084128" y="5959733"/>
                  <a:pt x="10084128" y="5958794"/>
                </a:cubicBezTo>
                <a:lnTo>
                  <a:pt x="10083190" y="5958794"/>
                </a:lnTo>
                <a:lnTo>
                  <a:pt x="10083190" y="5898721"/>
                </a:lnTo>
                <a:cubicBezTo>
                  <a:pt x="10083190" y="5892150"/>
                  <a:pt x="10082253" y="5887457"/>
                  <a:pt x="10081315" y="5882764"/>
                </a:cubicBezTo>
                <a:cubicBezTo>
                  <a:pt x="10079440" y="5878070"/>
                  <a:pt x="10077564" y="5874316"/>
                  <a:pt x="10074751" y="5871500"/>
                </a:cubicBezTo>
                <a:cubicBezTo>
                  <a:pt x="10071938" y="5868684"/>
                  <a:pt x="10068188" y="5866807"/>
                  <a:pt x="10063499" y="5864929"/>
                </a:cubicBezTo>
                <a:cubicBezTo>
                  <a:pt x="10057873" y="5863991"/>
                  <a:pt x="10052247" y="5863052"/>
                  <a:pt x="10045684" y="5863052"/>
                </a:cubicBezTo>
                <a:close/>
                <a:moveTo>
                  <a:pt x="9031129" y="5863052"/>
                </a:moveTo>
                <a:cubicBezTo>
                  <a:pt x="9027379" y="5863052"/>
                  <a:pt x="9023628" y="5863052"/>
                  <a:pt x="9019878" y="5863991"/>
                </a:cubicBezTo>
                <a:cubicBezTo>
                  <a:pt x="9016127" y="5864929"/>
                  <a:pt x="9012376" y="5865868"/>
                  <a:pt x="9009563" y="5866807"/>
                </a:cubicBezTo>
                <a:cubicBezTo>
                  <a:pt x="9005813" y="5867745"/>
                  <a:pt x="9003000" y="5869623"/>
                  <a:pt x="9001124" y="5870561"/>
                </a:cubicBezTo>
                <a:cubicBezTo>
                  <a:pt x="8999249" y="5871500"/>
                  <a:pt x="8997373" y="5872438"/>
                  <a:pt x="8996436" y="5873377"/>
                </a:cubicBezTo>
                <a:cubicBezTo>
                  <a:pt x="8995498" y="5874316"/>
                  <a:pt x="8994561" y="5875254"/>
                  <a:pt x="8994561" y="5876193"/>
                </a:cubicBezTo>
                <a:cubicBezTo>
                  <a:pt x="8994561" y="5877132"/>
                  <a:pt x="8994561" y="5878070"/>
                  <a:pt x="8994561" y="5879948"/>
                </a:cubicBezTo>
                <a:cubicBezTo>
                  <a:pt x="8994561" y="5880886"/>
                  <a:pt x="8994561" y="5881825"/>
                  <a:pt x="8994561" y="5882764"/>
                </a:cubicBezTo>
                <a:cubicBezTo>
                  <a:pt x="8994561" y="5883702"/>
                  <a:pt x="8995498" y="5883702"/>
                  <a:pt x="8995498" y="5884641"/>
                </a:cubicBezTo>
                <a:cubicBezTo>
                  <a:pt x="8995498" y="5884641"/>
                  <a:pt x="8995498" y="5885580"/>
                  <a:pt x="8996436" y="5885580"/>
                </a:cubicBezTo>
                <a:cubicBezTo>
                  <a:pt x="8997373" y="5885580"/>
                  <a:pt x="8997373" y="5885580"/>
                  <a:pt x="8998311" y="5885580"/>
                </a:cubicBezTo>
                <a:cubicBezTo>
                  <a:pt x="8999249" y="5885580"/>
                  <a:pt x="9000187" y="5884641"/>
                  <a:pt x="9002062" y="5883702"/>
                </a:cubicBezTo>
                <a:cubicBezTo>
                  <a:pt x="9003937" y="5882764"/>
                  <a:pt x="9005813" y="5880886"/>
                  <a:pt x="9008626" y="5879948"/>
                </a:cubicBezTo>
                <a:cubicBezTo>
                  <a:pt x="9011438" y="5878070"/>
                  <a:pt x="9014252" y="5877132"/>
                  <a:pt x="9018002" y="5876193"/>
                </a:cubicBezTo>
                <a:cubicBezTo>
                  <a:pt x="9020815" y="5875254"/>
                  <a:pt x="9024566" y="5874316"/>
                  <a:pt x="9029254" y="5874316"/>
                </a:cubicBezTo>
                <a:cubicBezTo>
                  <a:pt x="9033005" y="5874316"/>
                  <a:pt x="9036756" y="5875254"/>
                  <a:pt x="9039568" y="5876193"/>
                </a:cubicBezTo>
                <a:cubicBezTo>
                  <a:pt x="9042382" y="5877132"/>
                  <a:pt x="9044257" y="5878070"/>
                  <a:pt x="9046132" y="5879948"/>
                </a:cubicBezTo>
                <a:cubicBezTo>
                  <a:pt x="9048008" y="5881825"/>
                  <a:pt x="9048945" y="5883702"/>
                  <a:pt x="9049883" y="5886518"/>
                </a:cubicBezTo>
                <a:cubicBezTo>
                  <a:pt x="9050821" y="5889334"/>
                  <a:pt x="9050821" y="5892150"/>
                  <a:pt x="9050821" y="5895905"/>
                </a:cubicBezTo>
                <a:lnTo>
                  <a:pt x="9050821" y="5903414"/>
                </a:lnTo>
                <a:lnTo>
                  <a:pt x="9037693" y="5903414"/>
                </a:lnTo>
                <a:cubicBezTo>
                  <a:pt x="9030192" y="5903414"/>
                  <a:pt x="9023628" y="5904352"/>
                  <a:pt x="9018002" y="5905291"/>
                </a:cubicBezTo>
                <a:cubicBezTo>
                  <a:pt x="9012376" y="5906230"/>
                  <a:pt x="9006750" y="5909046"/>
                  <a:pt x="9003000" y="5910923"/>
                </a:cubicBezTo>
                <a:cubicBezTo>
                  <a:pt x="8999249" y="5912800"/>
                  <a:pt x="8995498" y="5916555"/>
                  <a:pt x="8993623" y="5920309"/>
                </a:cubicBezTo>
                <a:cubicBezTo>
                  <a:pt x="8991748" y="5924064"/>
                  <a:pt x="8990810" y="5928757"/>
                  <a:pt x="8990810" y="5934389"/>
                </a:cubicBezTo>
                <a:cubicBezTo>
                  <a:pt x="8990810" y="5939082"/>
                  <a:pt x="8991748" y="5942837"/>
                  <a:pt x="8993623" y="5946592"/>
                </a:cubicBezTo>
                <a:cubicBezTo>
                  <a:pt x="8995498" y="5950346"/>
                  <a:pt x="8997373" y="5953162"/>
                  <a:pt x="9000187" y="5955978"/>
                </a:cubicBezTo>
                <a:cubicBezTo>
                  <a:pt x="9003000" y="5958794"/>
                  <a:pt x="9006750" y="5960671"/>
                  <a:pt x="9010501" y="5961610"/>
                </a:cubicBezTo>
                <a:cubicBezTo>
                  <a:pt x="9014252" y="5962548"/>
                  <a:pt x="9018940" y="5963487"/>
                  <a:pt x="9023628" y="5963487"/>
                </a:cubicBezTo>
                <a:cubicBezTo>
                  <a:pt x="9029254" y="5963487"/>
                  <a:pt x="9034880" y="5962548"/>
                  <a:pt x="9039568" y="5959733"/>
                </a:cubicBezTo>
                <a:cubicBezTo>
                  <a:pt x="9045194" y="5956917"/>
                  <a:pt x="9049883" y="5954101"/>
                  <a:pt x="9053633" y="5949407"/>
                </a:cubicBezTo>
                <a:lnTo>
                  <a:pt x="9053633" y="5958794"/>
                </a:lnTo>
                <a:cubicBezTo>
                  <a:pt x="9053633" y="5959733"/>
                  <a:pt x="9053633" y="5960671"/>
                  <a:pt x="9054571" y="5960671"/>
                </a:cubicBezTo>
                <a:cubicBezTo>
                  <a:pt x="9055509" y="5960671"/>
                  <a:pt x="9056447" y="5961610"/>
                  <a:pt x="9057384" y="5961610"/>
                </a:cubicBezTo>
                <a:cubicBezTo>
                  <a:pt x="9058322" y="5961610"/>
                  <a:pt x="9060197" y="5961610"/>
                  <a:pt x="9062073" y="5961610"/>
                </a:cubicBezTo>
                <a:cubicBezTo>
                  <a:pt x="9063948" y="5961610"/>
                  <a:pt x="9065823" y="5961610"/>
                  <a:pt x="9066761" y="5961610"/>
                </a:cubicBezTo>
                <a:cubicBezTo>
                  <a:pt x="9067698" y="5961610"/>
                  <a:pt x="9067698" y="5960671"/>
                  <a:pt x="9068636" y="5960671"/>
                </a:cubicBezTo>
                <a:cubicBezTo>
                  <a:pt x="9069574" y="5960671"/>
                  <a:pt x="9069574" y="5959733"/>
                  <a:pt x="9069574" y="5958794"/>
                </a:cubicBezTo>
                <a:lnTo>
                  <a:pt x="9068636" y="5958794"/>
                </a:lnTo>
                <a:lnTo>
                  <a:pt x="9068636" y="5898721"/>
                </a:lnTo>
                <a:cubicBezTo>
                  <a:pt x="9068636" y="5892150"/>
                  <a:pt x="9067698" y="5887457"/>
                  <a:pt x="9066761" y="5882764"/>
                </a:cubicBezTo>
                <a:cubicBezTo>
                  <a:pt x="9064885" y="5878070"/>
                  <a:pt x="9063010" y="5874316"/>
                  <a:pt x="9060197" y="5871500"/>
                </a:cubicBezTo>
                <a:cubicBezTo>
                  <a:pt x="9057384" y="5868684"/>
                  <a:pt x="9053633" y="5866807"/>
                  <a:pt x="9048945" y="5864929"/>
                </a:cubicBezTo>
                <a:cubicBezTo>
                  <a:pt x="9043319" y="5863991"/>
                  <a:pt x="9037693" y="5863052"/>
                  <a:pt x="9031129" y="5863052"/>
                </a:cubicBezTo>
                <a:close/>
                <a:moveTo>
                  <a:pt x="7805602" y="5863052"/>
                </a:moveTo>
                <a:cubicBezTo>
                  <a:pt x="7801851" y="5863052"/>
                  <a:pt x="7798100" y="5863052"/>
                  <a:pt x="7794350" y="5863991"/>
                </a:cubicBezTo>
                <a:cubicBezTo>
                  <a:pt x="7790599" y="5864929"/>
                  <a:pt x="7786848" y="5865868"/>
                  <a:pt x="7784035" y="5866807"/>
                </a:cubicBezTo>
                <a:cubicBezTo>
                  <a:pt x="7780285" y="5867745"/>
                  <a:pt x="7777472" y="5869623"/>
                  <a:pt x="7775596" y="5870561"/>
                </a:cubicBezTo>
                <a:cubicBezTo>
                  <a:pt x="7773721" y="5871500"/>
                  <a:pt x="7771846" y="5872438"/>
                  <a:pt x="7770908" y="5873377"/>
                </a:cubicBezTo>
                <a:cubicBezTo>
                  <a:pt x="7769970" y="5874316"/>
                  <a:pt x="7769033" y="5875254"/>
                  <a:pt x="7769033" y="5876193"/>
                </a:cubicBezTo>
                <a:cubicBezTo>
                  <a:pt x="7769033" y="5877132"/>
                  <a:pt x="7769033" y="5878070"/>
                  <a:pt x="7769033" y="5879948"/>
                </a:cubicBezTo>
                <a:cubicBezTo>
                  <a:pt x="7769033" y="5880886"/>
                  <a:pt x="7769033" y="5881825"/>
                  <a:pt x="7769033" y="5882764"/>
                </a:cubicBezTo>
                <a:cubicBezTo>
                  <a:pt x="7769033" y="5883702"/>
                  <a:pt x="7769970" y="5884641"/>
                  <a:pt x="7769970" y="5884641"/>
                </a:cubicBezTo>
                <a:cubicBezTo>
                  <a:pt x="7769970" y="5884641"/>
                  <a:pt x="7769970" y="5885580"/>
                  <a:pt x="7770908" y="5885580"/>
                </a:cubicBezTo>
                <a:cubicBezTo>
                  <a:pt x="7771846" y="5885580"/>
                  <a:pt x="7771846" y="5885580"/>
                  <a:pt x="7772783" y="5885580"/>
                </a:cubicBezTo>
                <a:cubicBezTo>
                  <a:pt x="7773721" y="5885580"/>
                  <a:pt x="7774659" y="5884641"/>
                  <a:pt x="7776534" y="5883702"/>
                </a:cubicBezTo>
                <a:cubicBezTo>
                  <a:pt x="7778409" y="5882764"/>
                  <a:pt x="7780285" y="5880886"/>
                  <a:pt x="7783098" y="5879948"/>
                </a:cubicBezTo>
                <a:cubicBezTo>
                  <a:pt x="7785911" y="5878070"/>
                  <a:pt x="7788724" y="5877132"/>
                  <a:pt x="7792474" y="5876193"/>
                </a:cubicBezTo>
                <a:cubicBezTo>
                  <a:pt x="7795287" y="5875254"/>
                  <a:pt x="7799038" y="5874316"/>
                  <a:pt x="7803726" y="5874316"/>
                </a:cubicBezTo>
                <a:cubicBezTo>
                  <a:pt x="7807477" y="5874316"/>
                  <a:pt x="7811228" y="5875254"/>
                  <a:pt x="7814041" y="5876193"/>
                </a:cubicBezTo>
                <a:cubicBezTo>
                  <a:pt x="7816854" y="5877132"/>
                  <a:pt x="7818729" y="5878070"/>
                  <a:pt x="7820604" y="5879948"/>
                </a:cubicBezTo>
                <a:cubicBezTo>
                  <a:pt x="7822480" y="5881825"/>
                  <a:pt x="7823417" y="5883702"/>
                  <a:pt x="7824355" y="5886518"/>
                </a:cubicBezTo>
                <a:cubicBezTo>
                  <a:pt x="7825293" y="5889334"/>
                  <a:pt x="7825293" y="5892150"/>
                  <a:pt x="7825293" y="5895905"/>
                </a:cubicBezTo>
                <a:lnTo>
                  <a:pt x="7825293" y="5903414"/>
                </a:lnTo>
                <a:lnTo>
                  <a:pt x="7812165" y="5903414"/>
                </a:lnTo>
                <a:cubicBezTo>
                  <a:pt x="7804664" y="5903414"/>
                  <a:pt x="7798100" y="5904352"/>
                  <a:pt x="7792474" y="5905291"/>
                </a:cubicBezTo>
                <a:cubicBezTo>
                  <a:pt x="7786848" y="5906230"/>
                  <a:pt x="7781222" y="5908107"/>
                  <a:pt x="7777472" y="5910923"/>
                </a:cubicBezTo>
                <a:cubicBezTo>
                  <a:pt x="7773721" y="5912800"/>
                  <a:pt x="7769970" y="5916555"/>
                  <a:pt x="7768095" y="5920309"/>
                </a:cubicBezTo>
                <a:cubicBezTo>
                  <a:pt x="7766220" y="5924064"/>
                  <a:pt x="7765282" y="5928757"/>
                  <a:pt x="7765282" y="5934389"/>
                </a:cubicBezTo>
                <a:cubicBezTo>
                  <a:pt x="7765282" y="5939082"/>
                  <a:pt x="7766220" y="5942837"/>
                  <a:pt x="7768095" y="5946592"/>
                </a:cubicBezTo>
                <a:cubicBezTo>
                  <a:pt x="7769970" y="5950346"/>
                  <a:pt x="7771846" y="5953162"/>
                  <a:pt x="7774659" y="5955978"/>
                </a:cubicBezTo>
                <a:cubicBezTo>
                  <a:pt x="7777472" y="5958794"/>
                  <a:pt x="7781222" y="5960671"/>
                  <a:pt x="7784973" y="5961610"/>
                </a:cubicBezTo>
                <a:cubicBezTo>
                  <a:pt x="7788724" y="5962548"/>
                  <a:pt x="7793412" y="5963487"/>
                  <a:pt x="7798100" y="5963487"/>
                </a:cubicBezTo>
                <a:cubicBezTo>
                  <a:pt x="7803726" y="5963487"/>
                  <a:pt x="7809352" y="5962548"/>
                  <a:pt x="7814041" y="5959733"/>
                </a:cubicBezTo>
                <a:cubicBezTo>
                  <a:pt x="7819667" y="5956917"/>
                  <a:pt x="7824355" y="5954101"/>
                  <a:pt x="7828106" y="5949407"/>
                </a:cubicBezTo>
                <a:lnTo>
                  <a:pt x="7828106" y="5958794"/>
                </a:lnTo>
                <a:cubicBezTo>
                  <a:pt x="7828106" y="5959733"/>
                  <a:pt x="7828106" y="5960671"/>
                  <a:pt x="7829043" y="5960671"/>
                </a:cubicBezTo>
                <a:cubicBezTo>
                  <a:pt x="7829981" y="5960671"/>
                  <a:pt x="7830919" y="5961610"/>
                  <a:pt x="7831856" y="5961610"/>
                </a:cubicBezTo>
                <a:cubicBezTo>
                  <a:pt x="7832794" y="5961610"/>
                  <a:pt x="7834669" y="5961610"/>
                  <a:pt x="7836545" y="5961610"/>
                </a:cubicBezTo>
                <a:cubicBezTo>
                  <a:pt x="7838420" y="5961610"/>
                  <a:pt x="7840295" y="5961610"/>
                  <a:pt x="7841233" y="5961610"/>
                </a:cubicBezTo>
                <a:cubicBezTo>
                  <a:pt x="7842171" y="5961610"/>
                  <a:pt x="7842171" y="5960671"/>
                  <a:pt x="7843108" y="5960671"/>
                </a:cubicBezTo>
                <a:cubicBezTo>
                  <a:pt x="7844046" y="5960671"/>
                  <a:pt x="7844046" y="5959733"/>
                  <a:pt x="7844046" y="5958794"/>
                </a:cubicBezTo>
                <a:lnTo>
                  <a:pt x="7843108" y="5958794"/>
                </a:lnTo>
                <a:lnTo>
                  <a:pt x="7843108" y="5898721"/>
                </a:lnTo>
                <a:cubicBezTo>
                  <a:pt x="7843108" y="5892150"/>
                  <a:pt x="7842171" y="5887457"/>
                  <a:pt x="7841233" y="5882764"/>
                </a:cubicBezTo>
                <a:cubicBezTo>
                  <a:pt x="7839358" y="5878070"/>
                  <a:pt x="7837482" y="5874316"/>
                  <a:pt x="7834669" y="5871500"/>
                </a:cubicBezTo>
                <a:cubicBezTo>
                  <a:pt x="7831856" y="5868684"/>
                  <a:pt x="7828106" y="5866807"/>
                  <a:pt x="7823417" y="5864929"/>
                </a:cubicBezTo>
                <a:cubicBezTo>
                  <a:pt x="7817791" y="5863991"/>
                  <a:pt x="7812165" y="5863052"/>
                  <a:pt x="7805602" y="5863052"/>
                </a:cubicBezTo>
                <a:close/>
                <a:moveTo>
                  <a:pt x="8515414" y="5861174"/>
                </a:moveTo>
                <a:cubicBezTo>
                  <a:pt x="8514477" y="5861174"/>
                  <a:pt x="8513539" y="5862113"/>
                  <a:pt x="8512602" y="5862113"/>
                </a:cubicBezTo>
                <a:cubicBezTo>
                  <a:pt x="8512602" y="5862113"/>
                  <a:pt x="8511664" y="5863051"/>
                  <a:pt x="8511664" y="5863051"/>
                </a:cubicBezTo>
                <a:cubicBezTo>
                  <a:pt x="8511664" y="5863051"/>
                  <a:pt x="8511664" y="5863051"/>
                  <a:pt x="8511664" y="5863990"/>
                </a:cubicBezTo>
                <a:lnTo>
                  <a:pt x="8511664" y="5958793"/>
                </a:lnTo>
                <a:cubicBezTo>
                  <a:pt x="8511664" y="5959732"/>
                  <a:pt x="8511664" y="5960671"/>
                  <a:pt x="8511664" y="5960671"/>
                </a:cubicBezTo>
                <a:cubicBezTo>
                  <a:pt x="8511664" y="5960671"/>
                  <a:pt x="8511664" y="5960671"/>
                  <a:pt x="8512602" y="5961609"/>
                </a:cubicBezTo>
                <a:cubicBezTo>
                  <a:pt x="8513539" y="5962548"/>
                  <a:pt x="8514477" y="5962548"/>
                  <a:pt x="8515414" y="5962548"/>
                </a:cubicBezTo>
                <a:cubicBezTo>
                  <a:pt x="8516352" y="5962548"/>
                  <a:pt x="8517290" y="5962548"/>
                  <a:pt x="8519165" y="5962548"/>
                </a:cubicBezTo>
                <a:cubicBezTo>
                  <a:pt x="8521041" y="5962548"/>
                  <a:pt x="8522916" y="5962548"/>
                  <a:pt x="8523853" y="5962548"/>
                </a:cubicBezTo>
                <a:cubicBezTo>
                  <a:pt x="8524791" y="5962548"/>
                  <a:pt x="8525729" y="5961609"/>
                  <a:pt x="8526667" y="5961609"/>
                </a:cubicBezTo>
                <a:cubicBezTo>
                  <a:pt x="8526667" y="5961609"/>
                  <a:pt x="8527604" y="5960671"/>
                  <a:pt x="8527604" y="5960671"/>
                </a:cubicBezTo>
                <a:cubicBezTo>
                  <a:pt x="8527604" y="5959732"/>
                  <a:pt x="8527604" y="5959732"/>
                  <a:pt x="8527604" y="5958793"/>
                </a:cubicBezTo>
                <a:lnTo>
                  <a:pt x="8527604" y="5863990"/>
                </a:lnTo>
                <a:cubicBezTo>
                  <a:pt x="8527604" y="5863990"/>
                  <a:pt x="8527604" y="5863051"/>
                  <a:pt x="8527604" y="5863051"/>
                </a:cubicBezTo>
                <a:cubicBezTo>
                  <a:pt x="8527604" y="5863051"/>
                  <a:pt x="8527604" y="5862113"/>
                  <a:pt x="8526667" y="5862113"/>
                </a:cubicBezTo>
                <a:cubicBezTo>
                  <a:pt x="8525729" y="5861174"/>
                  <a:pt x="8524791" y="5861174"/>
                  <a:pt x="8523853" y="5861174"/>
                </a:cubicBezTo>
                <a:cubicBezTo>
                  <a:pt x="8521978" y="5861174"/>
                  <a:pt x="8521041" y="5861174"/>
                  <a:pt x="8519165" y="5861174"/>
                </a:cubicBezTo>
                <a:cubicBezTo>
                  <a:pt x="8518228" y="5861174"/>
                  <a:pt x="8516352" y="5861174"/>
                  <a:pt x="8515414" y="5861174"/>
                </a:cubicBezTo>
                <a:close/>
                <a:moveTo>
                  <a:pt x="8161915" y="5861174"/>
                </a:moveTo>
                <a:cubicBezTo>
                  <a:pt x="8160977" y="5861174"/>
                  <a:pt x="8160039" y="5862113"/>
                  <a:pt x="8159102" y="5862113"/>
                </a:cubicBezTo>
                <a:cubicBezTo>
                  <a:pt x="8159102" y="5862113"/>
                  <a:pt x="8158164" y="5863051"/>
                  <a:pt x="8158164" y="5863051"/>
                </a:cubicBezTo>
                <a:cubicBezTo>
                  <a:pt x="8158164" y="5863051"/>
                  <a:pt x="8158164" y="5863051"/>
                  <a:pt x="8158164" y="5863990"/>
                </a:cubicBezTo>
                <a:lnTo>
                  <a:pt x="8158164" y="5958793"/>
                </a:lnTo>
                <a:cubicBezTo>
                  <a:pt x="8158164" y="5959732"/>
                  <a:pt x="8158164" y="5960671"/>
                  <a:pt x="8158164" y="5960671"/>
                </a:cubicBezTo>
                <a:cubicBezTo>
                  <a:pt x="8158164" y="5960671"/>
                  <a:pt x="8158164" y="5960671"/>
                  <a:pt x="8159102" y="5961609"/>
                </a:cubicBezTo>
                <a:cubicBezTo>
                  <a:pt x="8160039" y="5962548"/>
                  <a:pt x="8160977" y="5962548"/>
                  <a:pt x="8161915" y="5962548"/>
                </a:cubicBezTo>
                <a:cubicBezTo>
                  <a:pt x="8162852" y="5962548"/>
                  <a:pt x="8163790" y="5962548"/>
                  <a:pt x="8165665" y="5962548"/>
                </a:cubicBezTo>
                <a:cubicBezTo>
                  <a:pt x="8167541" y="5962548"/>
                  <a:pt x="8169416" y="5962548"/>
                  <a:pt x="8170354" y="5962548"/>
                </a:cubicBezTo>
                <a:cubicBezTo>
                  <a:pt x="8171291" y="5962548"/>
                  <a:pt x="8172229" y="5961609"/>
                  <a:pt x="8173167" y="5961609"/>
                </a:cubicBezTo>
                <a:cubicBezTo>
                  <a:pt x="8173167" y="5961609"/>
                  <a:pt x="8174104" y="5960671"/>
                  <a:pt x="8174104" y="5960671"/>
                </a:cubicBezTo>
                <a:cubicBezTo>
                  <a:pt x="8174104" y="5959732"/>
                  <a:pt x="8174104" y="5959732"/>
                  <a:pt x="8174104" y="5958793"/>
                </a:cubicBezTo>
                <a:lnTo>
                  <a:pt x="8174104" y="5863990"/>
                </a:lnTo>
                <a:cubicBezTo>
                  <a:pt x="8174104" y="5863990"/>
                  <a:pt x="8174104" y="5863051"/>
                  <a:pt x="8174104" y="5863051"/>
                </a:cubicBezTo>
                <a:cubicBezTo>
                  <a:pt x="8174104" y="5863051"/>
                  <a:pt x="8174104" y="5862113"/>
                  <a:pt x="8173167" y="5862113"/>
                </a:cubicBezTo>
                <a:cubicBezTo>
                  <a:pt x="8172229" y="5861174"/>
                  <a:pt x="8171291" y="5861174"/>
                  <a:pt x="8170354" y="5861174"/>
                </a:cubicBezTo>
                <a:cubicBezTo>
                  <a:pt x="8168478" y="5861174"/>
                  <a:pt x="8167541" y="5861174"/>
                  <a:pt x="8165665" y="5861174"/>
                </a:cubicBezTo>
                <a:cubicBezTo>
                  <a:pt x="8164728" y="5861174"/>
                  <a:pt x="8162852" y="5861174"/>
                  <a:pt x="8161915" y="5861174"/>
                </a:cubicBezTo>
                <a:close/>
                <a:moveTo>
                  <a:pt x="9538407" y="5860236"/>
                </a:moveTo>
                <a:cubicBezTo>
                  <a:pt x="9537469" y="5860236"/>
                  <a:pt x="9536531" y="5861175"/>
                  <a:pt x="9535594" y="5861175"/>
                </a:cubicBezTo>
                <a:cubicBezTo>
                  <a:pt x="9535594" y="5861175"/>
                  <a:pt x="9534656" y="5862113"/>
                  <a:pt x="9534656" y="5862113"/>
                </a:cubicBezTo>
                <a:cubicBezTo>
                  <a:pt x="9534656" y="5863052"/>
                  <a:pt x="9534656" y="5863052"/>
                  <a:pt x="9534656" y="5863991"/>
                </a:cubicBezTo>
                <a:lnTo>
                  <a:pt x="9534656" y="5996340"/>
                </a:lnTo>
                <a:cubicBezTo>
                  <a:pt x="9534656" y="5997278"/>
                  <a:pt x="9534656" y="5998217"/>
                  <a:pt x="9534656" y="5998217"/>
                </a:cubicBezTo>
                <a:cubicBezTo>
                  <a:pt x="9534656" y="5998217"/>
                  <a:pt x="9534656" y="5999156"/>
                  <a:pt x="9535594" y="5999156"/>
                </a:cubicBezTo>
                <a:cubicBezTo>
                  <a:pt x="9536531" y="6000094"/>
                  <a:pt x="9537469" y="6000094"/>
                  <a:pt x="9538407" y="6000094"/>
                </a:cubicBezTo>
                <a:cubicBezTo>
                  <a:pt x="9539344" y="6000094"/>
                  <a:pt x="9540282" y="6000094"/>
                  <a:pt x="9542157" y="6000094"/>
                </a:cubicBezTo>
                <a:cubicBezTo>
                  <a:pt x="9544033" y="6000094"/>
                  <a:pt x="9545908" y="6000094"/>
                  <a:pt x="9546846" y="6000094"/>
                </a:cubicBezTo>
                <a:cubicBezTo>
                  <a:pt x="9547783" y="6000094"/>
                  <a:pt x="9548721" y="5999156"/>
                  <a:pt x="9549659" y="5999156"/>
                </a:cubicBezTo>
                <a:cubicBezTo>
                  <a:pt x="9549659" y="5999156"/>
                  <a:pt x="9550596" y="5998217"/>
                  <a:pt x="9550596" y="5998217"/>
                </a:cubicBezTo>
                <a:cubicBezTo>
                  <a:pt x="9550596" y="5997278"/>
                  <a:pt x="9550596" y="5997278"/>
                  <a:pt x="9550596" y="5996340"/>
                </a:cubicBezTo>
                <a:lnTo>
                  <a:pt x="9550596" y="5948469"/>
                </a:lnTo>
                <a:cubicBezTo>
                  <a:pt x="9553409" y="5951285"/>
                  <a:pt x="9556222" y="5953162"/>
                  <a:pt x="9558098" y="5955039"/>
                </a:cubicBezTo>
                <a:cubicBezTo>
                  <a:pt x="9559973" y="5956917"/>
                  <a:pt x="9562786" y="5958794"/>
                  <a:pt x="9564661" y="5959732"/>
                </a:cubicBezTo>
                <a:cubicBezTo>
                  <a:pt x="9566537" y="5960671"/>
                  <a:pt x="9569349" y="5961610"/>
                  <a:pt x="9571225" y="5962548"/>
                </a:cubicBezTo>
                <a:cubicBezTo>
                  <a:pt x="9573100" y="5963487"/>
                  <a:pt x="9575913" y="5963487"/>
                  <a:pt x="9578726" y="5963487"/>
                </a:cubicBezTo>
                <a:cubicBezTo>
                  <a:pt x="9585290" y="5963487"/>
                  <a:pt x="9591854" y="5962548"/>
                  <a:pt x="9596542" y="5959732"/>
                </a:cubicBezTo>
                <a:cubicBezTo>
                  <a:pt x="9602168" y="5957855"/>
                  <a:pt x="9606856" y="5954101"/>
                  <a:pt x="9609669" y="5949407"/>
                </a:cubicBezTo>
                <a:cubicBezTo>
                  <a:pt x="9612482" y="5944714"/>
                  <a:pt x="9615295" y="5939082"/>
                  <a:pt x="9617170" y="5932512"/>
                </a:cubicBezTo>
                <a:cubicBezTo>
                  <a:pt x="9619046" y="5925941"/>
                  <a:pt x="9619984" y="5918432"/>
                  <a:pt x="9619984" y="5909984"/>
                </a:cubicBezTo>
                <a:cubicBezTo>
                  <a:pt x="9619984" y="5903414"/>
                  <a:pt x="9619984" y="5896843"/>
                  <a:pt x="9620921" y="5891211"/>
                </a:cubicBezTo>
                <a:cubicBezTo>
                  <a:pt x="9619984" y="5885579"/>
                  <a:pt x="9618108" y="5879948"/>
                  <a:pt x="9614358" y="5875254"/>
                </a:cubicBezTo>
                <a:cubicBezTo>
                  <a:pt x="9610607" y="5870561"/>
                  <a:pt x="9606856" y="5866807"/>
                  <a:pt x="9602168" y="5863991"/>
                </a:cubicBezTo>
                <a:cubicBezTo>
                  <a:pt x="9597479" y="5861175"/>
                  <a:pt x="9590916" y="5860236"/>
                  <a:pt x="9584352" y="5860236"/>
                </a:cubicBezTo>
                <a:cubicBezTo>
                  <a:pt x="9580602" y="5860236"/>
                  <a:pt x="9577789" y="5860236"/>
                  <a:pt x="9574975" y="5861175"/>
                </a:cubicBezTo>
                <a:cubicBezTo>
                  <a:pt x="9572163" y="5861175"/>
                  <a:pt x="9569349" y="5862113"/>
                  <a:pt x="9566537" y="5863991"/>
                </a:cubicBezTo>
                <a:cubicBezTo>
                  <a:pt x="9563724" y="5865868"/>
                  <a:pt x="9560911" y="5867745"/>
                  <a:pt x="9558098" y="5869622"/>
                </a:cubicBezTo>
                <a:cubicBezTo>
                  <a:pt x="9555284" y="5871500"/>
                  <a:pt x="9552472" y="5874316"/>
                  <a:pt x="9549659" y="5877132"/>
                </a:cubicBezTo>
                <a:lnTo>
                  <a:pt x="9549659" y="5863991"/>
                </a:lnTo>
                <a:cubicBezTo>
                  <a:pt x="9549659" y="5863052"/>
                  <a:pt x="9549659" y="5862113"/>
                  <a:pt x="9549659" y="5862113"/>
                </a:cubicBezTo>
                <a:cubicBezTo>
                  <a:pt x="9549659" y="5862113"/>
                  <a:pt x="9549659" y="5861175"/>
                  <a:pt x="9548721" y="5861175"/>
                </a:cubicBezTo>
                <a:cubicBezTo>
                  <a:pt x="9547783" y="5860236"/>
                  <a:pt x="9546846" y="5860236"/>
                  <a:pt x="9545908" y="5860236"/>
                </a:cubicBezTo>
                <a:cubicBezTo>
                  <a:pt x="9544970" y="5860236"/>
                  <a:pt x="9544033" y="5860236"/>
                  <a:pt x="9542157" y="5860236"/>
                </a:cubicBezTo>
                <a:cubicBezTo>
                  <a:pt x="9540282" y="5860236"/>
                  <a:pt x="9539344" y="5860236"/>
                  <a:pt x="9538407" y="5860236"/>
                </a:cubicBezTo>
                <a:close/>
                <a:moveTo>
                  <a:pt x="11504691" y="5859297"/>
                </a:moveTo>
                <a:cubicBezTo>
                  <a:pt x="11499065" y="5859297"/>
                  <a:pt x="11494377" y="5860236"/>
                  <a:pt x="11488751" y="5863052"/>
                </a:cubicBezTo>
                <a:cubicBezTo>
                  <a:pt x="11483125" y="5865868"/>
                  <a:pt x="11478437" y="5870561"/>
                  <a:pt x="11472810" y="5876193"/>
                </a:cubicBezTo>
                <a:lnTo>
                  <a:pt x="11472810" y="5863990"/>
                </a:lnTo>
                <a:cubicBezTo>
                  <a:pt x="11472810" y="5863052"/>
                  <a:pt x="11472810" y="5862113"/>
                  <a:pt x="11472810" y="5862113"/>
                </a:cubicBezTo>
                <a:cubicBezTo>
                  <a:pt x="11472810" y="5862113"/>
                  <a:pt x="11472810" y="5861174"/>
                  <a:pt x="11471873" y="5861174"/>
                </a:cubicBezTo>
                <a:cubicBezTo>
                  <a:pt x="11470935" y="5860236"/>
                  <a:pt x="11469998" y="5860236"/>
                  <a:pt x="11469060" y="5860236"/>
                </a:cubicBezTo>
                <a:cubicBezTo>
                  <a:pt x="11468122" y="5860236"/>
                  <a:pt x="11467185" y="5860236"/>
                  <a:pt x="11465309" y="5860236"/>
                </a:cubicBezTo>
                <a:cubicBezTo>
                  <a:pt x="11463434" y="5860236"/>
                  <a:pt x="11462496" y="5860236"/>
                  <a:pt x="11461558" y="5860236"/>
                </a:cubicBezTo>
                <a:cubicBezTo>
                  <a:pt x="11460621" y="5860236"/>
                  <a:pt x="11458745" y="5861174"/>
                  <a:pt x="11458745" y="5861174"/>
                </a:cubicBezTo>
                <a:cubicBezTo>
                  <a:pt x="11458745" y="5861174"/>
                  <a:pt x="11457808" y="5862113"/>
                  <a:pt x="11457808" y="5862113"/>
                </a:cubicBezTo>
                <a:cubicBezTo>
                  <a:pt x="11457808" y="5863052"/>
                  <a:pt x="11457808" y="5863052"/>
                  <a:pt x="11457808" y="5863990"/>
                </a:cubicBezTo>
                <a:lnTo>
                  <a:pt x="11457808" y="5959732"/>
                </a:lnTo>
                <a:cubicBezTo>
                  <a:pt x="11457808" y="5960671"/>
                  <a:pt x="11457808" y="5961609"/>
                  <a:pt x="11457808" y="5961609"/>
                </a:cubicBezTo>
                <a:cubicBezTo>
                  <a:pt x="11457808" y="5961609"/>
                  <a:pt x="11457808" y="5961609"/>
                  <a:pt x="11458745" y="5962548"/>
                </a:cubicBezTo>
                <a:cubicBezTo>
                  <a:pt x="11459683" y="5963487"/>
                  <a:pt x="11460621" y="5963487"/>
                  <a:pt x="11461558" y="5963487"/>
                </a:cubicBezTo>
                <a:cubicBezTo>
                  <a:pt x="11462496" y="5963487"/>
                  <a:pt x="11463434" y="5963487"/>
                  <a:pt x="11465309" y="5963487"/>
                </a:cubicBezTo>
                <a:cubicBezTo>
                  <a:pt x="11467185" y="5963487"/>
                  <a:pt x="11469060" y="5963487"/>
                  <a:pt x="11469998" y="5963487"/>
                </a:cubicBezTo>
                <a:cubicBezTo>
                  <a:pt x="11470935" y="5963487"/>
                  <a:pt x="11472810" y="5962548"/>
                  <a:pt x="11472810" y="5962548"/>
                </a:cubicBezTo>
                <a:cubicBezTo>
                  <a:pt x="11472810" y="5962548"/>
                  <a:pt x="11473748" y="5961609"/>
                  <a:pt x="11473748" y="5961609"/>
                </a:cubicBezTo>
                <a:cubicBezTo>
                  <a:pt x="11473748" y="5960671"/>
                  <a:pt x="11473748" y="5960671"/>
                  <a:pt x="11473748" y="5959732"/>
                </a:cubicBezTo>
                <a:lnTo>
                  <a:pt x="11473748" y="5893088"/>
                </a:lnTo>
                <a:cubicBezTo>
                  <a:pt x="11478437" y="5886518"/>
                  <a:pt x="11483125" y="5881825"/>
                  <a:pt x="11487813" y="5879009"/>
                </a:cubicBezTo>
                <a:cubicBezTo>
                  <a:pt x="11492502" y="5876193"/>
                  <a:pt x="11496252" y="5874315"/>
                  <a:pt x="11500940" y="5874315"/>
                </a:cubicBezTo>
                <a:cubicBezTo>
                  <a:pt x="11504691" y="5874315"/>
                  <a:pt x="11507504" y="5875254"/>
                  <a:pt x="11510317" y="5876193"/>
                </a:cubicBezTo>
                <a:cubicBezTo>
                  <a:pt x="11513130" y="5878070"/>
                  <a:pt x="11515005" y="5879009"/>
                  <a:pt x="11516881" y="5881825"/>
                </a:cubicBezTo>
                <a:cubicBezTo>
                  <a:pt x="11518756" y="5883702"/>
                  <a:pt x="11519694" y="5886518"/>
                  <a:pt x="11520632" y="5890272"/>
                </a:cubicBezTo>
                <a:cubicBezTo>
                  <a:pt x="11521569" y="5894027"/>
                  <a:pt x="11521569" y="5897782"/>
                  <a:pt x="11521569" y="5903413"/>
                </a:cubicBezTo>
                <a:lnTo>
                  <a:pt x="11521569" y="5958794"/>
                </a:lnTo>
                <a:cubicBezTo>
                  <a:pt x="11521569" y="5959732"/>
                  <a:pt x="11521569" y="5960671"/>
                  <a:pt x="11521569" y="5960671"/>
                </a:cubicBezTo>
                <a:cubicBezTo>
                  <a:pt x="11521569" y="5960671"/>
                  <a:pt x="11521569" y="5960671"/>
                  <a:pt x="11522507" y="5961609"/>
                </a:cubicBezTo>
                <a:cubicBezTo>
                  <a:pt x="11523445" y="5962548"/>
                  <a:pt x="11523445" y="5962548"/>
                  <a:pt x="11525320" y="5962548"/>
                </a:cubicBezTo>
                <a:cubicBezTo>
                  <a:pt x="11527195" y="5962548"/>
                  <a:pt x="11528133" y="5962548"/>
                  <a:pt x="11530008" y="5962548"/>
                </a:cubicBezTo>
                <a:cubicBezTo>
                  <a:pt x="11531883" y="5962548"/>
                  <a:pt x="11533759" y="5962548"/>
                  <a:pt x="11534697" y="5962548"/>
                </a:cubicBezTo>
                <a:cubicBezTo>
                  <a:pt x="11535634" y="5962548"/>
                  <a:pt x="11537510" y="5961609"/>
                  <a:pt x="11537510" y="5961609"/>
                </a:cubicBezTo>
                <a:cubicBezTo>
                  <a:pt x="11537510" y="5961609"/>
                  <a:pt x="11538447" y="5960671"/>
                  <a:pt x="11538447" y="5960671"/>
                </a:cubicBezTo>
                <a:cubicBezTo>
                  <a:pt x="11538447" y="5959732"/>
                  <a:pt x="11538447" y="5959732"/>
                  <a:pt x="11538447" y="5958794"/>
                </a:cubicBezTo>
                <a:lnTo>
                  <a:pt x="11538447" y="5899659"/>
                </a:lnTo>
                <a:cubicBezTo>
                  <a:pt x="11538447" y="5893088"/>
                  <a:pt x="11537510" y="5887456"/>
                  <a:pt x="11536572" y="5882763"/>
                </a:cubicBezTo>
                <a:cubicBezTo>
                  <a:pt x="11535634" y="5878070"/>
                  <a:pt x="11533759" y="5874315"/>
                  <a:pt x="11530946" y="5870561"/>
                </a:cubicBezTo>
                <a:cubicBezTo>
                  <a:pt x="11528133" y="5866806"/>
                  <a:pt x="11525320" y="5863990"/>
                  <a:pt x="11520632" y="5862113"/>
                </a:cubicBezTo>
                <a:cubicBezTo>
                  <a:pt x="11515943" y="5860236"/>
                  <a:pt x="11511255" y="5859297"/>
                  <a:pt x="11504691" y="5859297"/>
                </a:cubicBezTo>
                <a:close/>
                <a:moveTo>
                  <a:pt x="11319970" y="5859297"/>
                </a:moveTo>
                <a:cubicBezTo>
                  <a:pt x="11318095" y="5859297"/>
                  <a:pt x="11316220" y="5859297"/>
                  <a:pt x="11314345" y="5860236"/>
                </a:cubicBezTo>
                <a:cubicBezTo>
                  <a:pt x="11312469" y="5861174"/>
                  <a:pt x="11310594" y="5862113"/>
                  <a:pt x="11308718" y="5863052"/>
                </a:cubicBezTo>
                <a:cubicBezTo>
                  <a:pt x="11306843" y="5863990"/>
                  <a:pt x="11304030" y="5865868"/>
                  <a:pt x="11302155" y="5868683"/>
                </a:cubicBezTo>
                <a:cubicBezTo>
                  <a:pt x="11299342" y="5871499"/>
                  <a:pt x="11297466" y="5874315"/>
                  <a:pt x="11294653" y="5878070"/>
                </a:cubicBezTo>
                <a:lnTo>
                  <a:pt x="11294653" y="5863990"/>
                </a:lnTo>
                <a:cubicBezTo>
                  <a:pt x="11294653" y="5863052"/>
                  <a:pt x="11294653" y="5862113"/>
                  <a:pt x="11294653" y="5862113"/>
                </a:cubicBezTo>
                <a:cubicBezTo>
                  <a:pt x="11294653" y="5862113"/>
                  <a:pt x="11294653" y="5861174"/>
                  <a:pt x="11293716" y="5861174"/>
                </a:cubicBezTo>
                <a:cubicBezTo>
                  <a:pt x="11292778" y="5860236"/>
                  <a:pt x="11291841" y="5860236"/>
                  <a:pt x="11290903" y="5860236"/>
                </a:cubicBezTo>
                <a:cubicBezTo>
                  <a:pt x="11289965" y="5860236"/>
                  <a:pt x="11289028" y="5860236"/>
                  <a:pt x="11287152" y="5860236"/>
                </a:cubicBezTo>
                <a:cubicBezTo>
                  <a:pt x="11285277" y="5860236"/>
                  <a:pt x="11284339" y="5860236"/>
                  <a:pt x="11283401" y="5860236"/>
                </a:cubicBezTo>
                <a:cubicBezTo>
                  <a:pt x="11282464" y="5860236"/>
                  <a:pt x="11280588" y="5861174"/>
                  <a:pt x="11280588" y="5861174"/>
                </a:cubicBezTo>
                <a:cubicBezTo>
                  <a:pt x="11280588" y="5861174"/>
                  <a:pt x="11279651" y="5862113"/>
                  <a:pt x="11279651" y="5862113"/>
                </a:cubicBezTo>
                <a:cubicBezTo>
                  <a:pt x="11279651" y="5863052"/>
                  <a:pt x="11279651" y="5863052"/>
                  <a:pt x="11279651" y="5863990"/>
                </a:cubicBezTo>
                <a:lnTo>
                  <a:pt x="11279651" y="5959732"/>
                </a:lnTo>
                <a:cubicBezTo>
                  <a:pt x="11279651" y="5960671"/>
                  <a:pt x="11279651" y="5961609"/>
                  <a:pt x="11279651" y="5961609"/>
                </a:cubicBezTo>
                <a:cubicBezTo>
                  <a:pt x="11279651" y="5961609"/>
                  <a:pt x="11279651" y="5961609"/>
                  <a:pt x="11280588" y="5962548"/>
                </a:cubicBezTo>
                <a:cubicBezTo>
                  <a:pt x="11281526" y="5963487"/>
                  <a:pt x="11282464" y="5963487"/>
                  <a:pt x="11283401" y="5963487"/>
                </a:cubicBezTo>
                <a:cubicBezTo>
                  <a:pt x="11284339" y="5963487"/>
                  <a:pt x="11285277" y="5963487"/>
                  <a:pt x="11287152" y="5963487"/>
                </a:cubicBezTo>
                <a:cubicBezTo>
                  <a:pt x="11289028" y="5963487"/>
                  <a:pt x="11290903" y="5963487"/>
                  <a:pt x="11291841" y="5963487"/>
                </a:cubicBezTo>
                <a:cubicBezTo>
                  <a:pt x="11292778" y="5963487"/>
                  <a:pt x="11294653" y="5962548"/>
                  <a:pt x="11294653" y="5962548"/>
                </a:cubicBezTo>
                <a:cubicBezTo>
                  <a:pt x="11294653" y="5962548"/>
                  <a:pt x="11295591" y="5961609"/>
                  <a:pt x="11295591" y="5961609"/>
                </a:cubicBezTo>
                <a:cubicBezTo>
                  <a:pt x="11295591" y="5960671"/>
                  <a:pt x="11295591" y="5960671"/>
                  <a:pt x="11295591" y="5959732"/>
                </a:cubicBezTo>
                <a:lnTo>
                  <a:pt x="11295591" y="5896843"/>
                </a:lnTo>
                <a:cubicBezTo>
                  <a:pt x="11297466" y="5893088"/>
                  <a:pt x="11300280" y="5890272"/>
                  <a:pt x="11302155" y="5887456"/>
                </a:cubicBezTo>
                <a:cubicBezTo>
                  <a:pt x="11304030" y="5884640"/>
                  <a:pt x="11305906" y="5882763"/>
                  <a:pt x="11307781" y="5880886"/>
                </a:cubicBezTo>
                <a:cubicBezTo>
                  <a:pt x="11309656" y="5879009"/>
                  <a:pt x="11311531" y="5878070"/>
                  <a:pt x="11313407" y="5877131"/>
                </a:cubicBezTo>
                <a:cubicBezTo>
                  <a:pt x="11315282" y="5876193"/>
                  <a:pt x="11317158" y="5876193"/>
                  <a:pt x="11319033" y="5876193"/>
                </a:cubicBezTo>
                <a:cubicBezTo>
                  <a:pt x="11319970" y="5876193"/>
                  <a:pt x="11321846" y="5876193"/>
                  <a:pt x="11322783" y="5876193"/>
                </a:cubicBezTo>
                <a:cubicBezTo>
                  <a:pt x="11324659" y="5876193"/>
                  <a:pt x="11325596" y="5877131"/>
                  <a:pt x="11326534" y="5877131"/>
                </a:cubicBezTo>
                <a:cubicBezTo>
                  <a:pt x="11327472" y="5877131"/>
                  <a:pt x="11328410" y="5878070"/>
                  <a:pt x="11329347" y="5878070"/>
                </a:cubicBezTo>
                <a:cubicBezTo>
                  <a:pt x="11330285" y="5879009"/>
                  <a:pt x="11331223" y="5879009"/>
                  <a:pt x="11331223" y="5879009"/>
                </a:cubicBezTo>
                <a:cubicBezTo>
                  <a:pt x="11331223" y="5879009"/>
                  <a:pt x="11332160" y="5878070"/>
                  <a:pt x="11332160" y="5878070"/>
                </a:cubicBezTo>
                <a:cubicBezTo>
                  <a:pt x="11332160" y="5878070"/>
                  <a:pt x="11333098" y="5878070"/>
                  <a:pt x="11333098" y="5877131"/>
                </a:cubicBezTo>
                <a:cubicBezTo>
                  <a:pt x="11333098" y="5876193"/>
                  <a:pt x="11333098" y="5875254"/>
                  <a:pt x="11333098" y="5874315"/>
                </a:cubicBezTo>
                <a:cubicBezTo>
                  <a:pt x="11333098" y="5873377"/>
                  <a:pt x="11333098" y="5872438"/>
                  <a:pt x="11333098" y="5870561"/>
                </a:cubicBezTo>
                <a:cubicBezTo>
                  <a:pt x="11333098" y="5868683"/>
                  <a:pt x="11333098" y="5866806"/>
                  <a:pt x="11333098" y="5865868"/>
                </a:cubicBezTo>
                <a:cubicBezTo>
                  <a:pt x="11333098" y="5864929"/>
                  <a:pt x="11333098" y="5864929"/>
                  <a:pt x="11333098" y="5863990"/>
                </a:cubicBezTo>
                <a:cubicBezTo>
                  <a:pt x="11333098" y="5863990"/>
                  <a:pt x="11333098" y="5863052"/>
                  <a:pt x="11333098" y="5863052"/>
                </a:cubicBezTo>
                <a:cubicBezTo>
                  <a:pt x="11333098" y="5863052"/>
                  <a:pt x="11332160" y="5862113"/>
                  <a:pt x="11332160" y="5862113"/>
                </a:cubicBezTo>
                <a:cubicBezTo>
                  <a:pt x="11332160" y="5862113"/>
                  <a:pt x="11331223" y="5861174"/>
                  <a:pt x="11330285" y="5861174"/>
                </a:cubicBezTo>
                <a:cubicBezTo>
                  <a:pt x="11329347" y="5861174"/>
                  <a:pt x="11327472" y="5860236"/>
                  <a:pt x="11326534" y="5860236"/>
                </a:cubicBezTo>
                <a:cubicBezTo>
                  <a:pt x="11325596" y="5859297"/>
                  <a:pt x="11323721" y="5859297"/>
                  <a:pt x="11322783" y="5859297"/>
                </a:cubicBezTo>
                <a:cubicBezTo>
                  <a:pt x="11321846" y="5859297"/>
                  <a:pt x="11320908" y="5859297"/>
                  <a:pt x="11319970" y="5859297"/>
                </a:cubicBezTo>
                <a:close/>
                <a:moveTo>
                  <a:pt x="10977723" y="5859297"/>
                </a:moveTo>
                <a:cubicBezTo>
                  <a:pt x="10969283" y="5859297"/>
                  <a:pt x="10961782" y="5860236"/>
                  <a:pt x="10956157" y="5863052"/>
                </a:cubicBezTo>
                <a:cubicBezTo>
                  <a:pt x="10950530" y="5865868"/>
                  <a:pt x="10944904" y="5869622"/>
                  <a:pt x="10941154" y="5874316"/>
                </a:cubicBezTo>
                <a:cubicBezTo>
                  <a:pt x="10936465" y="5879009"/>
                  <a:pt x="10933652" y="5884641"/>
                  <a:pt x="10931777" y="5891211"/>
                </a:cubicBezTo>
                <a:cubicBezTo>
                  <a:pt x="10929902" y="5897782"/>
                  <a:pt x="10928964" y="5905291"/>
                  <a:pt x="10928964" y="5912800"/>
                </a:cubicBezTo>
                <a:cubicBezTo>
                  <a:pt x="10928964" y="5921248"/>
                  <a:pt x="10929902" y="5927818"/>
                  <a:pt x="10931777" y="5934389"/>
                </a:cubicBezTo>
                <a:cubicBezTo>
                  <a:pt x="10933652" y="5940959"/>
                  <a:pt x="10936465" y="5945653"/>
                  <a:pt x="10940216" y="5950346"/>
                </a:cubicBezTo>
                <a:cubicBezTo>
                  <a:pt x="10943967" y="5955039"/>
                  <a:pt x="10948655" y="5958794"/>
                  <a:pt x="10954281" y="5960671"/>
                </a:cubicBezTo>
                <a:cubicBezTo>
                  <a:pt x="10959907" y="5963487"/>
                  <a:pt x="10967409" y="5964426"/>
                  <a:pt x="10974910" y="5964426"/>
                </a:cubicBezTo>
                <a:cubicBezTo>
                  <a:pt x="10983348" y="5964426"/>
                  <a:pt x="10990850" y="5963487"/>
                  <a:pt x="10996476" y="5960671"/>
                </a:cubicBezTo>
                <a:cubicBezTo>
                  <a:pt x="11002102" y="5957855"/>
                  <a:pt x="11007728" y="5954100"/>
                  <a:pt x="11011478" y="5949407"/>
                </a:cubicBezTo>
                <a:cubicBezTo>
                  <a:pt x="11016167" y="5944714"/>
                  <a:pt x="11018980" y="5939082"/>
                  <a:pt x="11020855" y="5932512"/>
                </a:cubicBezTo>
                <a:cubicBezTo>
                  <a:pt x="11022731" y="5925941"/>
                  <a:pt x="11023669" y="5918432"/>
                  <a:pt x="11023669" y="5910923"/>
                </a:cubicBezTo>
                <a:cubicBezTo>
                  <a:pt x="11023669" y="5902475"/>
                  <a:pt x="11022731" y="5895904"/>
                  <a:pt x="11020855" y="5889334"/>
                </a:cubicBezTo>
                <a:cubicBezTo>
                  <a:pt x="11018980" y="5882763"/>
                  <a:pt x="11016167" y="5878070"/>
                  <a:pt x="11012416" y="5873377"/>
                </a:cubicBezTo>
                <a:cubicBezTo>
                  <a:pt x="11008666" y="5868684"/>
                  <a:pt x="11003977" y="5864929"/>
                  <a:pt x="10998351" y="5863052"/>
                </a:cubicBezTo>
                <a:cubicBezTo>
                  <a:pt x="10992725" y="5860236"/>
                  <a:pt x="10985224" y="5859297"/>
                  <a:pt x="10977723" y="5859297"/>
                </a:cubicBezTo>
                <a:close/>
                <a:moveTo>
                  <a:pt x="10808943" y="5859297"/>
                </a:moveTo>
                <a:cubicBezTo>
                  <a:pt x="10803317" y="5859297"/>
                  <a:pt x="10798629" y="5859297"/>
                  <a:pt x="10793941" y="5861174"/>
                </a:cubicBezTo>
                <a:cubicBezTo>
                  <a:pt x="10789252" y="5863052"/>
                  <a:pt x="10785501" y="5864929"/>
                  <a:pt x="10782689" y="5867745"/>
                </a:cubicBezTo>
                <a:cubicBezTo>
                  <a:pt x="10779876" y="5870561"/>
                  <a:pt x="10778000" y="5873377"/>
                  <a:pt x="10776125" y="5877131"/>
                </a:cubicBezTo>
                <a:cubicBezTo>
                  <a:pt x="10775187" y="5879947"/>
                  <a:pt x="10774249" y="5883702"/>
                  <a:pt x="10774249" y="5887456"/>
                </a:cubicBezTo>
                <a:cubicBezTo>
                  <a:pt x="10774249" y="5892150"/>
                  <a:pt x="10774249" y="5895904"/>
                  <a:pt x="10776125" y="5898720"/>
                </a:cubicBezTo>
                <a:cubicBezTo>
                  <a:pt x="10778000" y="5901536"/>
                  <a:pt x="10779876" y="5904352"/>
                  <a:pt x="10781751" y="5906229"/>
                </a:cubicBezTo>
                <a:cubicBezTo>
                  <a:pt x="10783626" y="5908107"/>
                  <a:pt x="10786439" y="5909984"/>
                  <a:pt x="10789252" y="5911861"/>
                </a:cubicBezTo>
                <a:cubicBezTo>
                  <a:pt x="10792065" y="5912800"/>
                  <a:pt x="10794878" y="5913739"/>
                  <a:pt x="10797691" y="5915616"/>
                </a:cubicBezTo>
                <a:cubicBezTo>
                  <a:pt x="10800504" y="5917493"/>
                  <a:pt x="10803317" y="5918432"/>
                  <a:pt x="10806130" y="5919370"/>
                </a:cubicBezTo>
                <a:cubicBezTo>
                  <a:pt x="10808943" y="5920309"/>
                  <a:pt x="10811756" y="5922186"/>
                  <a:pt x="10813631" y="5923125"/>
                </a:cubicBezTo>
                <a:cubicBezTo>
                  <a:pt x="10816444" y="5924064"/>
                  <a:pt x="10818320" y="5925941"/>
                  <a:pt x="10819257" y="5927818"/>
                </a:cubicBezTo>
                <a:cubicBezTo>
                  <a:pt x="10820195" y="5929695"/>
                  <a:pt x="10821133" y="5931573"/>
                  <a:pt x="10821133" y="5934389"/>
                </a:cubicBezTo>
                <a:cubicBezTo>
                  <a:pt x="10821133" y="5937205"/>
                  <a:pt x="10820195" y="5939082"/>
                  <a:pt x="10819257" y="5940959"/>
                </a:cubicBezTo>
                <a:cubicBezTo>
                  <a:pt x="10818320" y="5942837"/>
                  <a:pt x="10817382" y="5944714"/>
                  <a:pt x="10815507" y="5945652"/>
                </a:cubicBezTo>
                <a:cubicBezTo>
                  <a:pt x="10813631" y="5946591"/>
                  <a:pt x="10811756" y="5947530"/>
                  <a:pt x="10808943" y="5948468"/>
                </a:cubicBezTo>
                <a:cubicBezTo>
                  <a:pt x="10806130" y="5949407"/>
                  <a:pt x="10803317" y="5949407"/>
                  <a:pt x="10800504" y="5949407"/>
                </a:cubicBezTo>
                <a:cubicBezTo>
                  <a:pt x="10796754" y="5949407"/>
                  <a:pt x="10793003" y="5948468"/>
                  <a:pt x="10790190" y="5947530"/>
                </a:cubicBezTo>
                <a:cubicBezTo>
                  <a:pt x="10787377" y="5946591"/>
                  <a:pt x="10784564" y="5945652"/>
                  <a:pt x="10782689" y="5944714"/>
                </a:cubicBezTo>
                <a:cubicBezTo>
                  <a:pt x="10780813" y="5943775"/>
                  <a:pt x="10778938" y="5942837"/>
                  <a:pt x="10777062" y="5941898"/>
                </a:cubicBezTo>
                <a:cubicBezTo>
                  <a:pt x="10775187" y="5940959"/>
                  <a:pt x="10774249" y="5940021"/>
                  <a:pt x="10773312" y="5940021"/>
                </a:cubicBezTo>
                <a:cubicBezTo>
                  <a:pt x="10773312" y="5940021"/>
                  <a:pt x="10772374" y="5940021"/>
                  <a:pt x="10772374" y="5940021"/>
                </a:cubicBezTo>
                <a:cubicBezTo>
                  <a:pt x="10772374" y="5940021"/>
                  <a:pt x="10772374" y="5940959"/>
                  <a:pt x="10771436" y="5940959"/>
                </a:cubicBezTo>
                <a:cubicBezTo>
                  <a:pt x="10770499" y="5940959"/>
                  <a:pt x="10770499" y="5941898"/>
                  <a:pt x="10770499" y="5942837"/>
                </a:cubicBezTo>
                <a:cubicBezTo>
                  <a:pt x="10770499" y="5943775"/>
                  <a:pt x="10770499" y="5945652"/>
                  <a:pt x="10770499" y="5946591"/>
                </a:cubicBezTo>
                <a:cubicBezTo>
                  <a:pt x="10770499" y="5949407"/>
                  <a:pt x="10771436" y="5951284"/>
                  <a:pt x="10771436" y="5952223"/>
                </a:cubicBezTo>
                <a:cubicBezTo>
                  <a:pt x="10772374" y="5953162"/>
                  <a:pt x="10772374" y="5954100"/>
                  <a:pt x="10773312" y="5955039"/>
                </a:cubicBezTo>
                <a:cubicBezTo>
                  <a:pt x="10774249" y="5955978"/>
                  <a:pt x="10775187" y="5956916"/>
                  <a:pt x="10777062" y="5957855"/>
                </a:cubicBezTo>
                <a:cubicBezTo>
                  <a:pt x="10778938" y="5958794"/>
                  <a:pt x="10780813" y="5959732"/>
                  <a:pt x="10783626" y="5960671"/>
                </a:cubicBezTo>
                <a:cubicBezTo>
                  <a:pt x="10786439" y="5961609"/>
                  <a:pt x="10789252" y="5961609"/>
                  <a:pt x="10792065" y="5962548"/>
                </a:cubicBezTo>
                <a:cubicBezTo>
                  <a:pt x="10794878" y="5963487"/>
                  <a:pt x="10797691" y="5963487"/>
                  <a:pt x="10801442" y="5963487"/>
                </a:cubicBezTo>
                <a:cubicBezTo>
                  <a:pt x="10807068" y="5963487"/>
                  <a:pt x="10811756" y="5962548"/>
                  <a:pt x="10816444" y="5961609"/>
                </a:cubicBezTo>
                <a:cubicBezTo>
                  <a:pt x="10821133" y="5960671"/>
                  <a:pt x="10824883" y="5958794"/>
                  <a:pt x="10828634" y="5955978"/>
                </a:cubicBezTo>
                <a:cubicBezTo>
                  <a:pt x="10831447" y="5953162"/>
                  <a:pt x="10834260" y="5950346"/>
                  <a:pt x="10836136" y="5946591"/>
                </a:cubicBezTo>
                <a:cubicBezTo>
                  <a:pt x="10838010" y="5942837"/>
                  <a:pt x="10838948" y="5938143"/>
                  <a:pt x="10838948" y="5933450"/>
                </a:cubicBezTo>
                <a:cubicBezTo>
                  <a:pt x="10838948" y="5928757"/>
                  <a:pt x="10838010" y="5925941"/>
                  <a:pt x="10837073" y="5922186"/>
                </a:cubicBezTo>
                <a:cubicBezTo>
                  <a:pt x="10835198" y="5919370"/>
                  <a:pt x="10833322" y="5916554"/>
                  <a:pt x="10831447" y="5914677"/>
                </a:cubicBezTo>
                <a:cubicBezTo>
                  <a:pt x="10829572" y="5911861"/>
                  <a:pt x="10826759" y="5910923"/>
                  <a:pt x="10823945" y="5909045"/>
                </a:cubicBezTo>
                <a:cubicBezTo>
                  <a:pt x="10821133" y="5908107"/>
                  <a:pt x="10818320" y="5906229"/>
                  <a:pt x="10815507" y="5905291"/>
                </a:cubicBezTo>
                <a:cubicBezTo>
                  <a:pt x="10812694" y="5903413"/>
                  <a:pt x="10809880" y="5902475"/>
                  <a:pt x="10807068" y="5901536"/>
                </a:cubicBezTo>
                <a:cubicBezTo>
                  <a:pt x="10804255" y="5900597"/>
                  <a:pt x="10802379" y="5898720"/>
                  <a:pt x="10799566" y="5897782"/>
                </a:cubicBezTo>
                <a:cubicBezTo>
                  <a:pt x="10796754" y="5896843"/>
                  <a:pt x="10794878" y="5894966"/>
                  <a:pt x="10793941" y="5893088"/>
                </a:cubicBezTo>
                <a:cubicBezTo>
                  <a:pt x="10793003" y="5891211"/>
                  <a:pt x="10792065" y="5889334"/>
                  <a:pt x="10792065" y="5886518"/>
                </a:cubicBezTo>
                <a:cubicBezTo>
                  <a:pt x="10792065" y="5884640"/>
                  <a:pt x="10792065" y="5882763"/>
                  <a:pt x="10793003" y="5880886"/>
                </a:cubicBezTo>
                <a:cubicBezTo>
                  <a:pt x="10793003" y="5879009"/>
                  <a:pt x="10793941" y="5877131"/>
                  <a:pt x="10795816" y="5876193"/>
                </a:cubicBezTo>
                <a:cubicBezTo>
                  <a:pt x="10797691" y="5875254"/>
                  <a:pt x="10799566" y="5874315"/>
                  <a:pt x="10801442" y="5873377"/>
                </a:cubicBezTo>
                <a:cubicBezTo>
                  <a:pt x="10803317" y="5872438"/>
                  <a:pt x="10806130" y="5872438"/>
                  <a:pt x="10808943" y="5872438"/>
                </a:cubicBezTo>
                <a:cubicBezTo>
                  <a:pt x="10811756" y="5872438"/>
                  <a:pt x="10814569" y="5872438"/>
                  <a:pt x="10817382" y="5873377"/>
                </a:cubicBezTo>
                <a:cubicBezTo>
                  <a:pt x="10820195" y="5874315"/>
                  <a:pt x="10822071" y="5875254"/>
                  <a:pt x="10823945" y="5876193"/>
                </a:cubicBezTo>
                <a:cubicBezTo>
                  <a:pt x="10825821" y="5877131"/>
                  <a:pt x="10827696" y="5878070"/>
                  <a:pt x="10828634" y="5879009"/>
                </a:cubicBezTo>
                <a:cubicBezTo>
                  <a:pt x="10829572" y="5879947"/>
                  <a:pt x="10830509" y="5879947"/>
                  <a:pt x="10831447" y="5879947"/>
                </a:cubicBezTo>
                <a:cubicBezTo>
                  <a:pt x="10831447" y="5879947"/>
                  <a:pt x="10832385" y="5879947"/>
                  <a:pt x="10832385" y="5879947"/>
                </a:cubicBezTo>
                <a:cubicBezTo>
                  <a:pt x="10832385" y="5879947"/>
                  <a:pt x="10832385" y="5879009"/>
                  <a:pt x="10833322" y="5879009"/>
                </a:cubicBezTo>
                <a:cubicBezTo>
                  <a:pt x="10834260" y="5879009"/>
                  <a:pt x="10834260" y="5878070"/>
                  <a:pt x="10834260" y="5877131"/>
                </a:cubicBezTo>
                <a:cubicBezTo>
                  <a:pt x="10834260" y="5876193"/>
                  <a:pt x="10834260" y="5875254"/>
                  <a:pt x="10834260" y="5874315"/>
                </a:cubicBezTo>
                <a:cubicBezTo>
                  <a:pt x="10834260" y="5873377"/>
                  <a:pt x="10834260" y="5872438"/>
                  <a:pt x="10834260" y="5871499"/>
                </a:cubicBezTo>
                <a:cubicBezTo>
                  <a:pt x="10834260" y="5870561"/>
                  <a:pt x="10834260" y="5870561"/>
                  <a:pt x="10834260" y="5869622"/>
                </a:cubicBezTo>
                <a:cubicBezTo>
                  <a:pt x="10833322" y="5868683"/>
                  <a:pt x="10834260" y="5868683"/>
                  <a:pt x="10833322" y="5867745"/>
                </a:cubicBezTo>
                <a:cubicBezTo>
                  <a:pt x="10832385" y="5866806"/>
                  <a:pt x="10832385" y="5866806"/>
                  <a:pt x="10831447" y="5865868"/>
                </a:cubicBezTo>
                <a:cubicBezTo>
                  <a:pt x="10831447" y="5864929"/>
                  <a:pt x="10830509" y="5864929"/>
                  <a:pt x="10828634" y="5863990"/>
                </a:cubicBezTo>
                <a:cubicBezTo>
                  <a:pt x="10826759" y="5863052"/>
                  <a:pt x="10824883" y="5863052"/>
                  <a:pt x="10823008" y="5862113"/>
                </a:cubicBezTo>
                <a:cubicBezTo>
                  <a:pt x="10821133" y="5861174"/>
                  <a:pt x="10819257" y="5861174"/>
                  <a:pt x="10816444" y="5860236"/>
                </a:cubicBezTo>
                <a:cubicBezTo>
                  <a:pt x="10813631" y="5859297"/>
                  <a:pt x="10811756" y="5859297"/>
                  <a:pt x="10808943" y="5859297"/>
                </a:cubicBezTo>
                <a:close/>
                <a:moveTo>
                  <a:pt x="10547335" y="5859297"/>
                </a:moveTo>
                <a:cubicBezTo>
                  <a:pt x="10540771" y="5859297"/>
                  <a:pt x="10534208" y="5860236"/>
                  <a:pt x="10528582" y="5863052"/>
                </a:cubicBezTo>
                <a:cubicBezTo>
                  <a:pt x="10522956" y="5864929"/>
                  <a:pt x="10518267" y="5868683"/>
                  <a:pt x="10514517" y="5873377"/>
                </a:cubicBezTo>
                <a:cubicBezTo>
                  <a:pt x="10509828" y="5878070"/>
                  <a:pt x="10507015" y="5884640"/>
                  <a:pt x="10505140" y="5890272"/>
                </a:cubicBezTo>
                <a:cubicBezTo>
                  <a:pt x="10503265" y="5895904"/>
                  <a:pt x="10502327" y="5903413"/>
                  <a:pt x="10502327" y="5911861"/>
                </a:cubicBezTo>
                <a:cubicBezTo>
                  <a:pt x="10502327" y="5920309"/>
                  <a:pt x="10503265" y="5927818"/>
                  <a:pt x="10505140" y="5934389"/>
                </a:cubicBezTo>
                <a:cubicBezTo>
                  <a:pt x="10507953" y="5940959"/>
                  <a:pt x="10510766" y="5945652"/>
                  <a:pt x="10514517" y="5950346"/>
                </a:cubicBezTo>
                <a:cubicBezTo>
                  <a:pt x="10518267" y="5954100"/>
                  <a:pt x="10523893" y="5957855"/>
                  <a:pt x="10529520" y="5959732"/>
                </a:cubicBezTo>
                <a:cubicBezTo>
                  <a:pt x="10535145" y="5961609"/>
                  <a:pt x="10542647" y="5962548"/>
                  <a:pt x="10550148" y="5962548"/>
                </a:cubicBezTo>
                <a:cubicBezTo>
                  <a:pt x="10554836" y="5962548"/>
                  <a:pt x="10559525" y="5962548"/>
                  <a:pt x="10563275" y="5961609"/>
                </a:cubicBezTo>
                <a:cubicBezTo>
                  <a:pt x="10567026" y="5961609"/>
                  <a:pt x="10570777" y="5960671"/>
                  <a:pt x="10573590" y="5959732"/>
                </a:cubicBezTo>
                <a:cubicBezTo>
                  <a:pt x="10576403" y="5958794"/>
                  <a:pt x="10579216" y="5957855"/>
                  <a:pt x="10581091" y="5956916"/>
                </a:cubicBezTo>
                <a:cubicBezTo>
                  <a:pt x="10582966" y="5955978"/>
                  <a:pt x="10584842" y="5955039"/>
                  <a:pt x="10584842" y="5955039"/>
                </a:cubicBezTo>
                <a:cubicBezTo>
                  <a:pt x="10584842" y="5955039"/>
                  <a:pt x="10585779" y="5954100"/>
                  <a:pt x="10585779" y="5954100"/>
                </a:cubicBezTo>
                <a:cubicBezTo>
                  <a:pt x="10586717" y="5953162"/>
                  <a:pt x="10586717" y="5953162"/>
                  <a:pt x="10586717" y="5952223"/>
                </a:cubicBezTo>
                <a:cubicBezTo>
                  <a:pt x="10586717" y="5951284"/>
                  <a:pt x="10586717" y="5951284"/>
                  <a:pt x="10586717" y="5950346"/>
                </a:cubicBezTo>
                <a:cubicBezTo>
                  <a:pt x="10586717" y="5949407"/>
                  <a:pt x="10586717" y="5948468"/>
                  <a:pt x="10586717" y="5947530"/>
                </a:cubicBezTo>
                <a:cubicBezTo>
                  <a:pt x="10586717" y="5946591"/>
                  <a:pt x="10586717" y="5945652"/>
                  <a:pt x="10586717" y="5944714"/>
                </a:cubicBezTo>
                <a:cubicBezTo>
                  <a:pt x="10585779" y="5943775"/>
                  <a:pt x="10585779" y="5943775"/>
                  <a:pt x="10585779" y="5942837"/>
                </a:cubicBezTo>
                <a:cubicBezTo>
                  <a:pt x="10585779" y="5942837"/>
                  <a:pt x="10584842" y="5941898"/>
                  <a:pt x="10584842" y="5941898"/>
                </a:cubicBezTo>
                <a:cubicBezTo>
                  <a:pt x="10584842" y="5941898"/>
                  <a:pt x="10584842" y="5941898"/>
                  <a:pt x="10583904" y="5941898"/>
                </a:cubicBezTo>
                <a:cubicBezTo>
                  <a:pt x="10582966" y="5941898"/>
                  <a:pt x="10582029" y="5941898"/>
                  <a:pt x="10580153" y="5942837"/>
                </a:cubicBezTo>
                <a:cubicBezTo>
                  <a:pt x="10578278" y="5943775"/>
                  <a:pt x="10576403" y="5944714"/>
                  <a:pt x="10573590" y="5945652"/>
                </a:cubicBezTo>
                <a:cubicBezTo>
                  <a:pt x="10570777" y="5946591"/>
                  <a:pt x="10567964" y="5947530"/>
                  <a:pt x="10564213" y="5948468"/>
                </a:cubicBezTo>
                <a:cubicBezTo>
                  <a:pt x="10560462" y="5949407"/>
                  <a:pt x="10556712" y="5949407"/>
                  <a:pt x="10552023" y="5949407"/>
                </a:cubicBezTo>
                <a:cubicBezTo>
                  <a:pt x="10546397" y="5949407"/>
                  <a:pt x="10541709" y="5947530"/>
                  <a:pt x="10537958" y="5946591"/>
                </a:cubicBezTo>
                <a:cubicBezTo>
                  <a:pt x="10534208" y="5945652"/>
                  <a:pt x="10531395" y="5942837"/>
                  <a:pt x="10528582" y="5940021"/>
                </a:cubicBezTo>
                <a:cubicBezTo>
                  <a:pt x="10525769" y="5936266"/>
                  <a:pt x="10523893" y="5932511"/>
                  <a:pt x="10522956" y="5928757"/>
                </a:cubicBezTo>
                <a:cubicBezTo>
                  <a:pt x="10522018" y="5925002"/>
                  <a:pt x="10521080" y="5920309"/>
                  <a:pt x="10521080" y="5914677"/>
                </a:cubicBezTo>
                <a:lnTo>
                  <a:pt x="10583904" y="5914677"/>
                </a:lnTo>
                <a:cubicBezTo>
                  <a:pt x="10585779" y="5914677"/>
                  <a:pt x="10587655" y="5913739"/>
                  <a:pt x="10588592" y="5912800"/>
                </a:cubicBezTo>
                <a:cubicBezTo>
                  <a:pt x="10589530" y="5911861"/>
                  <a:pt x="10590468" y="5909984"/>
                  <a:pt x="10590468" y="5907168"/>
                </a:cubicBezTo>
                <a:lnTo>
                  <a:pt x="10589530" y="5907168"/>
                </a:lnTo>
                <a:lnTo>
                  <a:pt x="10589530" y="5904352"/>
                </a:lnTo>
                <a:cubicBezTo>
                  <a:pt x="10589530" y="5897782"/>
                  <a:pt x="10588592" y="5892150"/>
                  <a:pt x="10586717" y="5886518"/>
                </a:cubicBezTo>
                <a:cubicBezTo>
                  <a:pt x="10584842" y="5880886"/>
                  <a:pt x="10582966" y="5876193"/>
                  <a:pt x="10579216" y="5872438"/>
                </a:cubicBezTo>
                <a:cubicBezTo>
                  <a:pt x="10575465" y="5868683"/>
                  <a:pt x="10571714" y="5865868"/>
                  <a:pt x="10566088" y="5863052"/>
                </a:cubicBezTo>
                <a:cubicBezTo>
                  <a:pt x="10561400" y="5860236"/>
                  <a:pt x="10554836" y="5859297"/>
                  <a:pt x="10547335" y="5859297"/>
                </a:cubicBezTo>
                <a:close/>
                <a:moveTo>
                  <a:pt x="10386057" y="5859297"/>
                </a:moveTo>
                <a:cubicBezTo>
                  <a:pt x="10381368" y="5859297"/>
                  <a:pt x="10375742" y="5860236"/>
                  <a:pt x="10371054" y="5863052"/>
                </a:cubicBezTo>
                <a:cubicBezTo>
                  <a:pt x="10365428" y="5865868"/>
                  <a:pt x="10360740" y="5870561"/>
                  <a:pt x="10355114" y="5876193"/>
                </a:cubicBezTo>
                <a:lnTo>
                  <a:pt x="10355114" y="5863990"/>
                </a:lnTo>
                <a:cubicBezTo>
                  <a:pt x="10355114" y="5863052"/>
                  <a:pt x="10355114" y="5862113"/>
                  <a:pt x="10355114" y="5862113"/>
                </a:cubicBezTo>
                <a:cubicBezTo>
                  <a:pt x="10355114" y="5862113"/>
                  <a:pt x="10355114" y="5861174"/>
                  <a:pt x="10354176" y="5861174"/>
                </a:cubicBezTo>
                <a:cubicBezTo>
                  <a:pt x="10353238" y="5860236"/>
                  <a:pt x="10352301" y="5860236"/>
                  <a:pt x="10351363" y="5860236"/>
                </a:cubicBezTo>
                <a:cubicBezTo>
                  <a:pt x="10350425" y="5860236"/>
                  <a:pt x="10349488" y="5860236"/>
                  <a:pt x="10347612" y="5860236"/>
                </a:cubicBezTo>
                <a:cubicBezTo>
                  <a:pt x="10345737" y="5860236"/>
                  <a:pt x="10344799" y="5860236"/>
                  <a:pt x="10343862" y="5860236"/>
                </a:cubicBezTo>
                <a:cubicBezTo>
                  <a:pt x="10342924" y="5860236"/>
                  <a:pt x="10341049" y="5861174"/>
                  <a:pt x="10341049" y="5861174"/>
                </a:cubicBezTo>
                <a:cubicBezTo>
                  <a:pt x="10341049" y="5861174"/>
                  <a:pt x="10340111" y="5862113"/>
                  <a:pt x="10340111" y="5862113"/>
                </a:cubicBezTo>
                <a:cubicBezTo>
                  <a:pt x="10340111" y="5863052"/>
                  <a:pt x="10340111" y="5863052"/>
                  <a:pt x="10340111" y="5863990"/>
                </a:cubicBezTo>
                <a:lnTo>
                  <a:pt x="10340111" y="5960671"/>
                </a:lnTo>
                <a:cubicBezTo>
                  <a:pt x="10340111" y="5961609"/>
                  <a:pt x="10340111" y="5962548"/>
                  <a:pt x="10340111" y="5962548"/>
                </a:cubicBezTo>
                <a:cubicBezTo>
                  <a:pt x="10340111" y="5962548"/>
                  <a:pt x="10340111" y="5962548"/>
                  <a:pt x="10341049" y="5963487"/>
                </a:cubicBezTo>
                <a:cubicBezTo>
                  <a:pt x="10341986" y="5964425"/>
                  <a:pt x="10342924" y="5964425"/>
                  <a:pt x="10343862" y="5964425"/>
                </a:cubicBezTo>
                <a:cubicBezTo>
                  <a:pt x="10344799" y="5964425"/>
                  <a:pt x="10345737" y="5964425"/>
                  <a:pt x="10347612" y="5964425"/>
                </a:cubicBezTo>
                <a:cubicBezTo>
                  <a:pt x="10349488" y="5964425"/>
                  <a:pt x="10351363" y="5964425"/>
                  <a:pt x="10352301" y="5964425"/>
                </a:cubicBezTo>
                <a:cubicBezTo>
                  <a:pt x="10353238" y="5964425"/>
                  <a:pt x="10355114" y="5963487"/>
                  <a:pt x="10355114" y="5963487"/>
                </a:cubicBezTo>
                <a:cubicBezTo>
                  <a:pt x="10355114" y="5963487"/>
                  <a:pt x="10356051" y="5962548"/>
                  <a:pt x="10356051" y="5962548"/>
                </a:cubicBezTo>
                <a:cubicBezTo>
                  <a:pt x="10356051" y="5961609"/>
                  <a:pt x="10356051" y="5961609"/>
                  <a:pt x="10356051" y="5960671"/>
                </a:cubicBezTo>
                <a:lnTo>
                  <a:pt x="10356051" y="5894027"/>
                </a:lnTo>
                <a:cubicBezTo>
                  <a:pt x="10360740" y="5887456"/>
                  <a:pt x="10365428" y="5882763"/>
                  <a:pt x="10369179" y="5879947"/>
                </a:cubicBezTo>
                <a:cubicBezTo>
                  <a:pt x="10372929" y="5877131"/>
                  <a:pt x="10377618" y="5875254"/>
                  <a:pt x="10381368" y="5875254"/>
                </a:cubicBezTo>
                <a:cubicBezTo>
                  <a:pt x="10385119" y="5875254"/>
                  <a:pt x="10386994" y="5876193"/>
                  <a:pt x="10389807" y="5877131"/>
                </a:cubicBezTo>
                <a:cubicBezTo>
                  <a:pt x="10391683" y="5879009"/>
                  <a:pt x="10393558" y="5879947"/>
                  <a:pt x="10395433" y="5882763"/>
                </a:cubicBezTo>
                <a:cubicBezTo>
                  <a:pt x="10397309" y="5884640"/>
                  <a:pt x="10398246" y="5887456"/>
                  <a:pt x="10399184" y="5891211"/>
                </a:cubicBezTo>
                <a:cubicBezTo>
                  <a:pt x="10400122" y="5894966"/>
                  <a:pt x="10400122" y="5898720"/>
                  <a:pt x="10400122" y="5902475"/>
                </a:cubicBezTo>
                <a:lnTo>
                  <a:pt x="10400122" y="5959732"/>
                </a:lnTo>
                <a:cubicBezTo>
                  <a:pt x="10400122" y="5960671"/>
                  <a:pt x="10400122" y="5961609"/>
                  <a:pt x="10400122" y="5961609"/>
                </a:cubicBezTo>
                <a:cubicBezTo>
                  <a:pt x="10400122" y="5961609"/>
                  <a:pt x="10400122" y="5961609"/>
                  <a:pt x="10401059" y="5962548"/>
                </a:cubicBezTo>
                <a:cubicBezTo>
                  <a:pt x="10401997" y="5963487"/>
                  <a:pt x="10402935" y="5963487"/>
                  <a:pt x="10403872" y="5963487"/>
                </a:cubicBezTo>
                <a:cubicBezTo>
                  <a:pt x="10404810" y="5963487"/>
                  <a:pt x="10405748" y="5963487"/>
                  <a:pt x="10407623" y="5963487"/>
                </a:cubicBezTo>
                <a:cubicBezTo>
                  <a:pt x="10408560" y="5963487"/>
                  <a:pt x="10410436" y="5963487"/>
                  <a:pt x="10411374" y="5963487"/>
                </a:cubicBezTo>
                <a:cubicBezTo>
                  <a:pt x="10412311" y="5963487"/>
                  <a:pt x="10413249" y="5962548"/>
                  <a:pt x="10414186" y="5962548"/>
                </a:cubicBezTo>
                <a:cubicBezTo>
                  <a:pt x="10415124" y="5962548"/>
                  <a:pt x="10416062" y="5961609"/>
                  <a:pt x="10416062" y="5961609"/>
                </a:cubicBezTo>
                <a:cubicBezTo>
                  <a:pt x="10416062" y="5960671"/>
                  <a:pt x="10416062" y="5960671"/>
                  <a:pt x="10416062" y="5959732"/>
                </a:cubicBezTo>
                <a:lnTo>
                  <a:pt x="10416062" y="5893088"/>
                </a:lnTo>
                <a:cubicBezTo>
                  <a:pt x="10420750" y="5886518"/>
                  <a:pt x="10425439" y="5881825"/>
                  <a:pt x="10429189" y="5879009"/>
                </a:cubicBezTo>
                <a:cubicBezTo>
                  <a:pt x="10432940" y="5876193"/>
                  <a:pt x="10437628" y="5874315"/>
                  <a:pt x="10441379" y="5874315"/>
                </a:cubicBezTo>
                <a:cubicBezTo>
                  <a:pt x="10444192" y="5874315"/>
                  <a:pt x="10447005" y="5875254"/>
                  <a:pt x="10449818" y="5876193"/>
                </a:cubicBezTo>
                <a:cubicBezTo>
                  <a:pt x="10451693" y="5878070"/>
                  <a:pt x="10453569" y="5879947"/>
                  <a:pt x="10455444" y="5881825"/>
                </a:cubicBezTo>
                <a:cubicBezTo>
                  <a:pt x="10457319" y="5883702"/>
                  <a:pt x="10458257" y="5886518"/>
                  <a:pt x="10459195" y="5890272"/>
                </a:cubicBezTo>
                <a:cubicBezTo>
                  <a:pt x="10460132" y="5894027"/>
                  <a:pt x="10460132" y="5897782"/>
                  <a:pt x="10460132" y="5901536"/>
                </a:cubicBezTo>
                <a:lnTo>
                  <a:pt x="10460132" y="5958794"/>
                </a:lnTo>
                <a:cubicBezTo>
                  <a:pt x="10460132" y="5959732"/>
                  <a:pt x="10460132" y="5960671"/>
                  <a:pt x="10460132" y="5960671"/>
                </a:cubicBezTo>
                <a:cubicBezTo>
                  <a:pt x="10461070" y="5960671"/>
                  <a:pt x="10461070" y="5960671"/>
                  <a:pt x="10462007" y="5961609"/>
                </a:cubicBezTo>
                <a:cubicBezTo>
                  <a:pt x="10462945" y="5962548"/>
                  <a:pt x="10462945" y="5962548"/>
                  <a:pt x="10464820" y="5962548"/>
                </a:cubicBezTo>
                <a:cubicBezTo>
                  <a:pt x="10466696" y="5962548"/>
                  <a:pt x="10467634" y="5962548"/>
                  <a:pt x="10469509" y="5962548"/>
                </a:cubicBezTo>
                <a:cubicBezTo>
                  <a:pt x="10471384" y="5962548"/>
                  <a:pt x="10473260" y="5962548"/>
                  <a:pt x="10474197" y="5962548"/>
                </a:cubicBezTo>
                <a:cubicBezTo>
                  <a:pt x="10475135" y="5962548"/>
                  <a:pt x="10477010" y="5961609"/>
                  <a:pt x="10477010" y="5961609"/>
                </a:cubicBezTo>
                <a:cubicBezTo>
                  <a:pt x="10477010" y="5961609"/>
                  <a:pt x="10477948" y="5960671"/>
                  <a:pt x="10477948" y="5960671"/>
                </a:cubicBezTo>
                <a:cubicBezTo>
                  <a:pt x="10477948" y="5959732"/>
                  <a:pt x="10477948" y="5959732"/>
                  <a:pt x="10477948" y="5958794"/>
                </a:cubicBezTo>
                <a:lnTo>
                  <a:pt x="10481699" y="5958794"/>
                </a:lnTo>
                <a:lnTo>
                  <a:pt x="10481699" y="5897782"/>
                </a:lnTo>
                <a:cubicBezTo>
                  <a:pt x="10481699" y="5893088"/>
                  <a:pt x="10480761" y="5887456"/>
                  <a:pt x="10479823" y="5882763"/>
                </a:cubicBezTo>
                <a:cubicBezTo>
                  <a:pt x="10478885" y="5878070"/>
                  <a:pt x="10477010" y="5874315"/>
                  <a:pt x="10474197" y="5870561"/>
                </a:cubicBezTo>
                <a:cubicBezTo>
                  <a:pt x="10471384" y="5866806"/>
                  <a:pt x="10467634" y="5863990"/>
                  <a:pt x="10463883" y="5862113"/>
                </a:cubicBezTo>
                <a:cubicBezTo>
                  <a:pt x="10460132" y="5860236"/>
                  <a:pt x="10455444" y="5859297"/>
                  <a:pt x="10448880" y="5859297"/>
                </a:cubicBezTo>
                <a:cubicBezTo>
                  <a:pt x="10446067" y="5859297"/>
                  <a:pt x="10444192" y="5859297"/>
                  <a:pt x="10441379" y="5860236"/>
                </a:cubicBezTo>
                <a:cubicBezTo>
                  <a:pt x="10439504" y="5860236"/>
                  <a:pt x="10436690" y="5862113"/>
                  <a:pt x="10433878" y="5863052"/>
                </a:cubicBezTo>
                <a:cubicBezTo>
                  <a:pt x="10431065" y="5863990"/>
                  <a:pt x="10428251" y="5865868"/>
                  <a:pt x="10425439" y="5868683"/>
                </a:cubicBezTo>
                <a:cubicBezTo>
                  <a:pt x="10422625" y="5870561"/>
                  <a:pt x="10418875" y="5873377"/>
                  <a:pt x="10416062" y="5877131"/>
                </a:cubicBezTo>
                <a:cubicBezTo>
                  <a:pt x="10414186" y="5874315"/>
                  <a:pt x="10413249" y="5871499"/>
                  <a:pt x="10411374" y="5869622"/>
                </a:cubicBezTo>
                <a:cubicBezTo>
                  <a:pt x="10409498" y="5867745"/>
                  <a:pt x="10407623" y="5865868"/>
                  <a:pt x="10404810" y="5863990"/>
                </a:cubicBezTo>
                <a:cubicBezTo>
                  <a:pt x="10401997" y="5862113"/>
                  <a:pt x="10399184" y="5861174"/>
                  <a:pt x="10396371" y="5860236"/>
                </a:cubicBezTo>
                <a:cubicBezTo>
                  <a:pt x="10393558" y="5859297"/>
                  <a:pt x="10389807" y="5859297"/>
                  <a:pt x="10386057" y="5859297"/>
                </a:cubicBezTo>
                <a:close/>
                <a:moveTo>
                  <a:pt x="10164768" y="5859297"/>
                </a:moveTo>
                <a:cubicBezTo>
                  <a:pt x="10160079" y="5859297"/>
                  <a:pt x="10154453" y="5860236"/>
                  <a:pt x="10149765" y="5863052"/>
                </a:cubicBezTo>
                <a:cubicBezTo>
                  <a:pt x="10144139" y="5865868"/>
                  <a:pt x="10139451" y="5870561"/>
                  <a:pt x="10133825" y="5876193"/>
                </a:cubicBezTo>
                <a:lnTo>
                  <a:pt x="10133825" y="5863990"/>
                </a:lnTo>
                <a:cubicBezTo>
                  <a:pt x="10133825" y="5863052"/>
                  <a:pt x="10133825" y="5862113"/>
                  <a:pt x="10133825" y="5862113"/>
                </a:cubicBezTo>
                <a:cubicBezTo>
                  <a:pt x="10133825" y="5862113"/>
                  <a:pt x="10133825" y="5861174"/>
                  <a:pt x="10132887" y="5861174"/>
                </a:cubicBezTo>
                <a:cubicBezTo>
                  <a:pt x="10131949" y="5860236"/>
                  <a:pt x="10131012" y="5860236"/>
                  <a:pt x="10130074" y="5860236"/>
                </a:cubicBezTo>
                <a:cubicBezTo>
                  <a:pt x="10129136" y="5860236"/>
                  <a:pt x="10128199" y="5860236"/>
                  <a:pt x="10126323" y="5860236"/>
                </a:cubicBezTo>
                <a:cubicBezTo>
                  <a:pt x="10124448" y="5860236"/>
                  <a:pt x="10123510" y="5860236"/>
                  <a:pt x="10122573" y="5860236"/>
                </a:cubicBezTo>
                <a:cubicBezTo>
                  <a:pt x="10121635" y="5860236"/>
                  <a:pt x="10119760" y="5861174"/>
                  <a:pt x="10119760" y="5861174"/>
                </a:cubicBezTo>
                <a:cubicBezTo>
                  <a:pt x="10119760" y="5861174"/>
                  <a:pt x="10118822" y="5862113"/>
                  <a:pt x="10118822" y="5862113"/>
                </a:cubicBezTo>
                <a:cubicBezTo>
                  <a:pt x="10118822" y="5863052"/>
                  <a:pt x="10118822" y="5863052"/>
                  <a:pt x="10118822" y="5863990"/>
                </a:cubicBezTo>
                <a:lnTo>
                  <a:pt x="10118822" y="5960671"/>
                </a:lnTo>
                <a:cubicBezTo>
                  <a:pt x="10118822" y="5961609"/>
                  <a:pt x="10118822" y="5962548"/>
                  <a:pt x="10118822" y="5962548"/>
                </a:cubicBezTo>
                <a:cubicBezTo>
                  <a:pt x="10118822" y="5962548"/>
                  <a:pt x="10118822" y="5962548"/>
                  <a:pt x="10119760" y="5963487"/>
                </a:cubicBezTo>
                <a:cubicBezTo>
                  <a:pt x="10120697" y="5964425"/>
                  <a:pt x="10121635" y="5964425"/>
                  <a:pt x="10122573" y="5964425"/>
                </a:cubicBezTo>
                <a:cubicBezTo>
                  <a:pt x="10123510" y="5964425"/>
                  <a:pt x="10124448" y="5964425"/>
                  <a:pt x="10126323" y="5964425"/>
                </a:cubicBezTo>
                <a:cubicBezTo>
                  <a:pt x="10128199" y="5964425"/>
                  <a:pt x="10130074" y="5964425"/>
                  <a:pt x="10131012" y="5964425"/>
                </a:cubicBezTo>
                <a:cubicBezTo>
                  <a:pt x="10131949" y="5964425"/>
                  <a:pt x="10133825" y="5963487"/>
                  <a:pt x="10133825" y="5963487"/>
                </a:cubicBezTo>
                <a:cubicBezTo>
                  <a:pt x="10133825" y="5963487"/>
                  <a:pt x="10134762" y="5962548"/>
                  <a:pt x="10134762" y="5962548"/>
                </a:cubicBezTo>
                <a:cubicBezTo>
                  <a:pt x="10134762" y="5961609"/>
                  <a:pt x="10134762" y="5961609"/>
                  <a:pt x="10134762" y="5960671"/>
                </a:cubicBezTo>
                <a:lnTo>
                  <a:pt x="10134762" y="5894027"/>
                </a:lnTo>
                <a:cubicBezTo>
                  <a:pt x="10139451" y="5887456"/>
                  <a:pt x="10144139" y="5882763"/>
                  <a:pt x="10147890" y="5879947"/>
                </a:cubicBezTo>
                <a:cubicBezTo>
                  <a:pt x="10151640" y="5877131"/>
                  <a:pt x="10156329" y="5875254"/>
                  <a:pt x="10160079" y="5875254"/>
                </a:cubicBezTo>
                <a:cubicBezTo>
                  <a:pt x="10163830" y="5875254"/>
                  <a:pt x="10165705" y="5876193"/>
                  <a:pt x="10168518" y="5877131"/>
                </a:cubicBezTo>
                <a:cubicBezTo>
                  <a:pt x="10170394" y="5879009"/>
                  <a:pt x="10172269" y="5879947"/>
                  <a:pt x="10174144" y="5882763"/>
                </a:cubicBezTo>
                <a:cubicBezTo>
                  <a:pt x="10176020" y="5884640"/>
                  <a:pt x="10176957" y="5887456"/>
                  <a:pt x="10177895" y="5891211"/>
                </a:cubicBezTo>
                <a:cubicBezTo>
                  <a:pt x="10178833" y="5894966"/>
                  <a:pt x="10178833" y="5898720"/>
                  <a:pt x="10178833" y="5902475"/>
                </a:cubicBezTo>
                <a:lnTo>
                  <a:pt x="10178833" y="5959732"/>
                </a:lnTo>
                <a:cubicBezTo>
                  <a:pt x="10178833" y="5960671"/>
                  <a:pt x="10178833" y="5961609"/>
                  <a:pt x="10178833" y="5961609"/>
                </a:cubicBezTo>
                <a:cubicBezTo>
                  <a:pt x="10178833" y="5961609"/>
                  <a:pt x="10178833" y="5961609"/>
                  <a:pt x="10179770" y="5962548"/>
                </a:cubicBezTo>
                <a:cubicBezTo>
                  <a:pt x="10180708" y="5963487"/>
                  <a:pt x="10181646" y="5963487"/>
                  <a:pt x="10182583" y="5963487"/>
                </a:cubicBezTo>
                <a:cubicBezTo>
                  <a:pt x="10183521" y="5963487"/>
                  <a:pt x="10184459" y="5963487"/>
                  <a:pt x="10186334" y="5963487"/>
                </a:cubicBezTo>
                <a:cubicBezTo>
                  <a:pt x="10187272" y="5963487"/>
                  <a:pt x="10189147" y="5963487"/>
                  <a:pt x="10190085" y="5963487"/>
                </a:cubicBezTo>
                <a:cubicBezTo>
                  <a:pt x="10191022" y="5963487"/>
                  <a:pt x="10191960" y="5962548"/>
                  <a:pt x="10192897" y="5962548"/>
                </a:cubicBezTo>
                <a:cubicBezTo>
                  <a:pt x="10193835" y="5962548"/>
                  <a:pt x="10194773" y="5961609"/>
                  <a:pt x="10194773" y="5961609"/>
                </a:cubicBezTo>
                <a:cubicBezTo>
                  <a:pt x="10194773" y="5960671"/>
                  <a:pt x="10194773" y="5960671"/>
                  <a:pt x="10194773" y="5959732"/>
                </a:cubicBezTo>
                <a:lnTo>
                  <a:pt x="10194773" y="5893088"/>
                </a:lnTo>
                <a:cubicBezTo>
                  <a:pt x="10199461" y="5886518"/>
                  <a:pt x="10204150" y="5881825"/>
                  <a:pt x="10207900" y="5879009"/>
                </a:cubicBezTo>
                <a:cubicBezTo>
                  <a:pt x="10211651" y="5876193"/>
                  <a:pt x="10216339" y="5874315"/>
                  <a:pt x="10220090" y="5874315"/>
                </a:cubicBezTo>
                <a:cubicBezTo>
                  <a:pt x="10222903" y="5874315"/>
                  <a:pt x="10225716" y="5875254"/>
                  <a:pt x="10228529" y="5876193"/>
                </a:cubicBezTo>
                <a:cubicBezTo>
                  <a:pt x="10230404" y="5878070"/>
                  <a:pt x="10232280" y="5879947"/>
                  <a:pt x="10234155" y="5881825"/>
                </a:cubicBezTo>
                <a:cubicBezTo>
                  <a:pt x="10236030" y="5883702"/>
                  <a:pt x="10236968" y="5886518"/>
                  <a:pt x="10237906" y="5890272"/>
                </a:cubicBezTo>
                <a:cubicBezTo>
                  <a:pt x="10238843" y="5894027"/>
                  <a:pt x="10238843" y="5897782"/>
                  <a:pt x="10238843" y="5901536"/>
                </a:cubicBezTo>
                <a:lnTo>
                  <a:pt x="10238843" y="5958794"/>
                </a:lnTo>
                <a:cubicBezTo>
                  <a:pt x="10238843" y="5959732"/>
                  <a:pt x="10238843" y="5960671"/>
                  <a:pt x="10238843" y="5960671"/>
                </a:cubicBezTo>
                <a:cubicBezTo>
                  <a:pt x="10239781" y="5960671"/>
                  <a:pt x="10239781" y="5960671"/>
                  <a:pt x="10240718" y="5961609"/>
                </a:cubicBezTo>
                <a:cubicBezTo>
                  <a:pt x="10241656" y="5962548"/>
                  <a:pt x="10241656" y="5962548"/>
                  <a:pt x="10243532" y="5962548"/>
                </a:cubicBezTo>
                <a:cubicBezTo>
                  <a:pt x="10245407" y="5962548"/>
                  <a:pt x="10246345" y="5962548"/>
                  <a:pt x="10248220" y="5962548"/>
                </a:cubicBezTo>
                <a:cubicBezTo>
                  <a:pt x="10250095" y="5962548"/>
                  <a:pt x="10251971" y="5962548"/>
                  <a:pt x="10252908" y="5962548"/>
                </a:cubicBezTo>
                <a:cubicBezTo>
                  <a:pt x="10253846" y="5962548"/>
                  <a:pt x="10255721" y="5961609"/>
                  <a:pt x="10255721" y="5961609"/>
                </a:cubicBezTo>
                <a:cubicBezTo>
                  <a:pt x="10255721" y="5961609"/>
                  <a:pt x="10256659" y="5960671"/>
                  <a:pt x="10256659" y="5960671"/>
                </a:cubicBezTo>
                <a:cubicBezTo>
                  <a:pt x="10256659" y="5959732"/>
                  <a:pt x="10256659" y="5959732"/>
                  <a:pt x="10256659" y="5958794"/>
                </a:cubicBezTo>
                <a:lnTo>
                  <a:pt x="10260410" y="5958794"/>
                </a:lnTo>
                <a:lnTo>
                  <a:pt x="10260410" y="5897782"/>
                </a:lnTo>
                <a:cubicBezTo>
                  <a:pt x="10260410" y="5893088"/>
                  <a:pt x="10259472" y="5887456"/>
                  <a:pt x="10258534" y="5882763"/>
                </a:cubicBezTo>
                <a:cubicBezTo>
                  <a:pt x="10257597" y="5878070"/>
                  <a:pt x="10255721" y="5874315"/>
                  <a:pt x="10252908" y="5870561"/>
                </a:cubicBezTo>
                <a:cubicBezTo>
                  <a:pt x="10250095" y="5866806"/>
                  <a:pt x="10246345" y="5863990"/>
                  <a:pt x="10242594" y="5862113"/>
                </a:cubicBezTo>
                <a:cubicBezTo>
                  <a:pt x="10238843" y="5860236"/>
                  <a:pt x="10234155" y="5859297"/>
                  <a:pt x="10227591" y="5859297"/>
                </a:cubicBezTo>
                <a:cubicBezTo>
                  <a:pt x="10224778" y="5859297"/>
                  <a:pt x="10222903" y="5859297"/>
                  <a:pt x="10220090" y="5860236"/>
                </a:cubicBezTo>
                <a:cubicBezTo>
                  <a:pt x="10218215" y="5860236"/>
                  <a:pt x="10215402" y="5862113"/>
                  <a:pt x="10212589" y="5863052"/>
                </a:cubicBezTo>
                <a:cubicBezTo>
                  <a:pt x="10209776" y="5863990"/>
                  <a:pt x="10206962" y="5865868"/>
                  <a:pt x="10204150" y="5868683"/>
                </a:cubicBezTo>
                <a:cubicBezTo>
                  <a:pt x="10201337" y="5870561"/>
                  <a:pt x="10197586" y="5873377"/>
                  <a:pt x="10194773" y="5877131"/>
                </a:cubicBezTo>
                <a:cubicBezTo>
                  <a:pt x="10192897" y="5874315"/>
                  <a:pt x="10191960" y="5871499"/>
                  <a:pt x="10190085" y="5869622"/>
                </a:cubicBezTo>
                <a:cubicBezTo>
                  <a:pt x="10188209" y="5867745"/>
                  <a:pt x="10186334" y="5865868"/>
                  <a:pt x="10183521" y="5863990"/>
                </a:cubicBezTo>
                <a:cubicBezTo>
                  <a:pt x="10180708" y="5862113"/>
                  <a:pt x="10177895" y="5861174"/>
                  <a:pt x="10175082" y="5860236"/>
                </a:cubicBezTo>
                <a:cubicBezTo>
                  <a:pt x="10172269" y="5859297"/>
                  <a:pt x="10168518" y="5859297"/>
                  <a:pt x="10164768" y="5859297"/>
                </a:cubicBezTo>
                <a:close/>
                <a:moveTo>
                  <a:pt x="9979109" y="5859297"/>
                </a:moveTo>
                <a:cubicBezTo>
                  <a:pt x="9977234" y="5859297"/>
                  <a:pt x="9975359" y="5859297"/>
                  <a:pt x="9973483" y="5860236"/>
                </a:cubicBezTo>
                <a:cubicBezTo>
                  <a:pt x="9971608" y="5861174"/>
                  <a:pt x="9969733" y="5862113"/>
                  <a:pt x="9967857" y="5863052"/>
                </a:cubicBezTo>
                <a:cubicBezTo>
                  <a:pt x="9965982" y="5863990"/>
                  <a:pt x="9963169" y="5865868"/>
                  <a:pt x="9961294" y="5868683"/>
                </a:cubicBezTo>
                <a:cubicBezTo>
                  <a:pt x="9958481" y="5871499"/>
                  <a:pt x="9956606" y="5874315"/>
                  <a:pt x="9953792" y="5878070"/>
                </a:cubicBezTo>
                <a:lnTo>
                  <a:pt x="9953792" y="5863990"/>
                </a:lnTo>
                <a:cubicBezTo>
                  <a:pt x="9953792" y="5863052"/>
                  <a:pt x="9953792" y="5862113"/>
                  <a:pt x="9953792" y="5862113"/>
                </a:cubicBezTo>
                <a:cubicBezTo>
                  <a:pt x="9953792" y="5862113"/>
                  <a:pt x="9953792" y="5861174"/>
                  <a:pt x="9952855" y="5861174"/>
                </a:cubicBezTo>
                <a:cubicBezTo>
                  <a:pt x="9951917" y="5860236"/>
                  <a:pt x="9950980" y="5860236"/>
                  <a:pt x="9950042" y="5860236"/>
                </a:cubicBezTo>
                <a:cubicBezTo>
                  <a:pt x="9949104" y="5860236"/>
                  <a:pt x="9948167" y="5860236"/>
                  <a:pt x="9946291" y="5860236"/>
                </a:cubicBezTo>
                <a:cubicBezTo>
                  <a:pt x="9944416" y="5860236"/>
                  <a:pt x="9943478" y="5860236"/>
                  <a:pt x="9942541" y="5860236"/>
                </a:cubicBezTo>
                <a:cubicBezTo>
                  <a:pt x="9941603" y="5860236"/>
                  <a:pt x="9939727" y="5861174"/>
                  <a:pt x="9939727" y="5861174"/>
                </a:cubicBezTo>
                <a:cubicBezTo>
                  <a:pt x="9939727" y="5861174"/>
                  <a:pt x="9938790" y="5862113"/>
                  <a:pt x="9938790" y="5862113"/>
                </a:cubicBezTo>
                <a:cubicBezTo>
                  <a:pt x="9938790" y="5863052"/>
                  <a:pt x="9938790" y="5863052"/>
                  <a:pt x="9938790" y="5863990"/>
                </a:cubicBezTo>
                <a:lnTo>
                  <a:pt x="9938790" y="5959732"/>
                </a:lnTo>
                <a:cubicBezTo>
                  <a:pt x="9938790" y="5960671"/>
                  <a:pt x="9938790" y="5961609"/>
                  <a:pt x="9938790" y="5961609"/>
                </a:cubicBezTo>
                <a:cubicBezTo>
                  <a:pt x="9938790" y="5961609"/>
                  <a:pt x="9938790" y="5961609"/>
                  <a:pt x="9939727" y="5962548"/>
                </a:cubicBezTo>
                <a:cubicBezTo>
                  <a:pt x="9940665" y="5963487"/>
                  <a:pt x="9941603" y="5963487"/>
                  <a:pt x="9942541" y="5963487"/>
                </a:cubicBezTo>
                <a:cubicBezTo>
                  <a:pt x="9943478" y="5963487"/>
                  <a:pt x="9944416" y="5963487"/>
                  <a:pt x="9946291" y="5963487"/>
                </a:cubicBezTo>
                <a:cubicBezTo>
                  <a:pt x="9948167" y="5963487"/>
                  <a:pt x="9950042" y="5963487"/>
                  <a:pt x="9950980" y="5963487"/>
                </a:cubicBezTo>
                <a:cubicBezTo>
                  <a:pt x="9951917" y="5963487"/>
                  <a:pt x="9953792" y="5962548"/>
                  <a:pt x="9953792" y="5962548"/>
                </a:cubicBezTo>
                <a:cubicBezTo>
                  <a:pt x="9953792" y="5962548"/>
                  <a:pt x="9954730" y="5961609"/>
                  <a:pt x="9954730" y="5961609"/>
                </a:cubicBezTo>
                <a:cubicBezTo>
                  <a:pt x="9954730" y="5960671"/>
                  <a:pt x="9954730" y="5960671"/>
                  <a:pt x="9954730" y="5959732"/>
                </a:cubicBezTo>
                <a:lnTo>
                  <a:pt x="9954730" y="5896843"/>
                </a:lnTo>
                <a:cubicBezTo>
                  <a:pt x="9956606" y="5893088"/>
                  <a:pt x="9959418" y="5890272"/>
                  <a:pt x="9961294" y="5887456"/>
                </a:cubicBezTo>
                <a:cubicBezTo>
                  <a:pt x="9963169" y="5884640"/>
                  <a:pt x="9965045" y="5882763"/>
                  <a:pt x="9966920" y="5880886"/>
                </a:cubicBezTo>
                <a:cubicBezTo>
                  <a:pt x="9968795" y="5879009"/>
                  <a:pt x="9970671" y="5878070"/>
                  <a:pt x="9972546" y="5877131"/>
                </a:cubicBezTo>
                <a:cubicBezTo>
                  <a:pt x="9974421" y="5876193"/>
                  <a:pt x="9976297" y="5876193"/>
                  <a:pt x="9978172" y="5876193"/>
                </a:cubicBezTo>
                <a:cubicBezTo>
                  <a:pt x="9979109" y="5876193"/>
                  <a:pt x="9980985" y="5876193"/>
                  <a:pt x="9981922" y="5876193"/>
                </a:cubicBezTo>
                <a:cubicBezTo>
                  <a:pt x="9983798" y="5876193"/>
                  <a:pt x="9984736" y="5877131"/>
                  <a:pt x="9985673" y="5877131"/>
                </a:cubicBezTo>
                <a:cubicBezTo>
                  <a:pt x="9986611" y="5877131"/>
                  <a:pt x="9987548" y="5878070"/>
                  <a:pt x="9988486" y="5878070"/>
                </a:cubicBezTo>
                <a:cubicBezTo>
                  <a:pt x="9989424" y="5879009"/>
                  <a:pt x="9990362" y="5879009"/>
                  <a:pt x="9990362" y="5879009"/>
                </a:cubicBezTo>
                <a:cubicBezTo>
                  <a:pt x="9990362" y="5879009"/>
                  <a:pt x="9991299" y="5878070"/>
                  <a:pt x="9991299" y="5878070"/>
                </a:cubicBezTo>
                <a:cubicBezTo>
                  <a:pt x="9991299" y="5878070"/>
                  <a:pt x="9992237" y="5878070"/>
                  <a:pt x="9992237" y="5877131"/>
                </a:cubicBezTo>
                <a:cubicBezTo>
                  <a:pt x="9992237" y="5876193"/>
                  <a:pt x="9992237" y="5875254"/>
                  <a:pt x="9992237" y="5874315"/>
                </a:cubicBezTo>
                <a:cubicBezTo>
                  <a:pt x="9992237" y="5873377"/>
                  <a:pt x="9992237" y="5872438"/>
                  <a:pt x="9992237" y="5870561"/>
                </a:cubicBezTo>
                <a:cubicBezTo>
                  <a:pt x="9992237" y="5868683"/>
                  <a:pt x="9992237" y="5866806"/>
                  <a:pt x="9992237" y="5865868"/>
                </a:cubicBezTo>
                <a:cubicBezTo>
                  <a:pt x="9992237" y="5864929"/>
                  <a:pt x="9992237" y="5864929"/>
                  <a:pt x="9992237" y="5863990"/>
                </a:cubicBezTo>
                <a:cubicBezTo>
                  <a:pt x="9992237" y="5863990"/>
                  <a:pt x="9992237" y="5863052"/>
                  <a:pt x="9992237" y="5863052"/>
                </a:cubicBezTo>
                <a:cubicBezTo>
                  <a:pt x="9992237" y="5863052"/>
                  <a:pt x="9991299" y="5862113"/>
                  <a:pt x="9991299" y="5862113"/>
                </a:cubicBezTo>
                <a:cubicBezTo>
                  <a:pt x="9991299" y="5862113"/>
                  <a:pt x="9990362" y="5861174"/>
                  <a:pt x="9989424" y="5861174"/>
                </a:cubicBezTo>
                <a:cubicBezTo>
                  <a:pt x="9988486" y="5861174"/>
                  <a:pt x="9986611" y="5860236"/>
                  <a:pt x="9985673" y="5860236"/>
                </a:cubicBezTo>
                <a:cubicBezTo>
                  <a:pt x="9984736" y="5859297"/>
                  <a:pt x="9982860" y="5859297"/>
                  <a:pt x="9981922" y="5859297"/>
                </a:cubicBezTo>
                <a:cubicBezTo>
                  <a:pt x="9980985" y="5859297"/>
                  <a:pt x="9980047" y="5859297"/>
                  <a:pt x="9979109" y="5859297"/>
                </a:cubicBezTo>
                <a:close/>
                <a:moveTo>
                  <a:pt x="9764385" y="5859297"/>
                </a:moveTo>
                <a:cubicBezTo>
                  <a:pt x="9755946" y="5859297"/>
                  <a:pt x="9748444" y="5860236"/>
                  <a:pt x="9742818" y="5863052"/>
                </a:cubicBezTo>
                <a:cubicBezTo>
                  <a:pt x="9737192" y="5865868"/>
                  <a:pt x="9731566" y="5869622"/>
                  <a:pt x="9727816" y="5874315"/>
                </a:cubicBezTo>
                <a:cubicBezTo>
                  <a:pt x="9723127" y="5879009"/>
                  <a:pt x="9720314" y="5884640"/>
                  <a:pt x="9718439" y="5891211"/>
                </a:cubicBezTo>
                <a:cubicBezTo>
                  <a:pt x="9716564" y="5897782"/>
                  <a:pt x="9715626" y="5905291"/>
                  <a:pt x="9715626" y="5912800"/>
                </a:cubicBezTo>
                <a:cubicBezTo>
                  <a:pt x="9715626" y="5921248"/>
                  <a:pt x="9716564" y="5927818"/>
                  <a:pt x="9718439" y="5934389"/>
                </a:cubicBezTo>
                <a:cubicBezTo>
                  <a:pt x="9720314" y="5940959"/>
                  <a:pt x="9723127" y="5945652"/>
                  <a:pt x="9726878" y="5950346"/>
                </a:cubicBezTo>
                <a:cubicBezTo>
                  <a:pt x="9730629" y="5955039"/>
                  <a:pt x="9735317" y="5958794"/>
                  <a:pt x="9740943" y="5960671"/>
                </a:cubicBezTo>
                <a:cubicBezTo>
                  <a:pt x="9746569" y="5963487"/>
                  <a:pt x="9754070" y="5964425"/>
                  <a:pt x="9761572" y="5964425"/>
                </a:cubicBezTo>
                <a:cubicBezTo>
                  <a:pt x="9770011" y="5964425"/>
                  <a:pt x="9777512" y="5963487"/>
                  <a:pt x="9783138" y="5960671"/>
                </a:cubicBezTo>
                <a:cubicBezTo>
                  <a:pt x="9788764" y="5957855"/>
                  <a:pt x="9794390" y="5954100"/>
                  <a:pt x="9798141" y="5949407"/>
                </a:cubicBezTo>
                <a:cubicBezTo>
                  <a:pt x="9802829" y="5944714"/>
                  <a:pt x="9805642" y="5939082"/>
                  <a:pt x="9807517" y="5932511"/>
                </a:cubicBezTo>
                <a:cubicBezTo>
                  <a:pt x="9809393" y="5925941"/>
                  <a:pt x="9810330" y="5918432"/>
                  <a:pt x="9810330" y="5910923"/>
                </a:cubicBezTo>
                <a:cubicBezTo>
                  <a:pt x="9810330" y="5902475"/>
                  <a:pt x="9809393" y="5895904"/>
                  <a:pt x="9807517" y="5889334"/>
                </a:cubicBezTo>
                <a:cubicBezTo>
                  <a:pt x="9805642" y="5882763"/>
                  <a:pt x="9802829" y="5878070"/>
                  <a:pt x="9799078" y="5873377"/>
                </a:cubicBezTo>
                <a:cubicBezTo>
                  <a:pt x="9795328" y="5868683"/>
                  <a:pt x="9790639" y="5864929"/>
                  <a:pt x="9785013" y="5863052"/>
                </a:cubicBezTo>
                <a:cubicBezTo>
                  <a:pt x="9779387" y="5860236"/>
                  <a:pt x="9771886" y="5859297"/>
                  <a:pt x="9764385" y="5859297"/>
                </a:cubicBezTo>
                <a:close/>
                <a:moveTo>
                  <a:pt x="9688433" y="5859297"/>
                </a:moveTo>
                <a:cubicBezTo>
                  <a:pt x="9686558" y="5859297"/>
                  <a:pt x="9684683" y="5859297"/>
                  <a:pt x="9682807" y="5860236"/>
                </a:cubicBezTo>
                <a:cubicBezTo>
                  <a:pt x="9680932" y="5861174"/>
                  <a:pt x="9679057" y="5862113"/>
                  <a:pt x="9677181" y="5863052"/>
                </a:cubicBezTo>
                <a:cubicBezTo>
                  <a:pt x="9675306" y="5863990"/>
                  <a:pt x="9672493" y="5865868"/>
                  <a:pt x="9670618" y="5868683"/>
                </a:cubicBezTo>
                <a:cubicBezTo>
                  <a:pt x="9667805" y="5871499"/>
                  <a:pt x="9665930" y="5874315"/>
                  <a:pt x="9663116" y="5878070"/>
                </a:cubicBezTo>
                <a:lnTo>
                  <a:pt x="9663116" y="5863990"/>
                </a:lnTo>
                <a:cubicBezTo>
                  <a:pt x="9663116" y="5863052"/>
                  <a:pt x="9663116" y="5862113"/>
                  <a:pt x="9663116" y="5862113"/>
                </a:cubicBezTo>
                <a:cubicBezTo>
                  <a:pt x="9663116" y="5862113"/>
                  <a:pt x="9663116" y="5861174"/>
                  <a:pt x="9662179" y="5861174"/>
                </a:cubicBezTo>
                <a:cubicBezTo>
                  <a:pt x="9661241" y="5860236"/>
                  <a:pt x="9660304" y="5860236"/>
                  <a:pt x="9659366" y="5860236"/>
                </a:cubicBezTo>
                <a:cubicBezTo>
                  <a:pt x="9658428" y="5860236"/>
                  <a:pt x="9657491" y="5860236"/>
                  <a:pt x="9655615" y="5860236"/>
                </a:cubicBezTo>
                <a:cubicBezTo>
                  <a:pt x="9653740" y="5860236"/>
                  <a:pt x="9652802" y="5860236"/>
                  <a:pt x="9651865" y="5860236"/>
                </a:cubicBezTo>
                <a:cubicBezTo>
                  <a:pt x="9650927" y="5860236"/>
                  <a:pt x="9649051" y="5861174"/>
                  <a:pt x="9649051" y="5861174"/>
                </a:cubicBezTo>
                <a:cubicBezTo>
                  <a:pt x="9649051" y="5861174"/>
                  <a:pt x="9648114" y="5862113"/>
                  <a:pt x="9648114" y="5862113"/>
                </a:cubicBezTo>
                <a:cubicBezTo>
                  <a:pt x="9648114" y="5863052"/>
                  <a:pt x="9648114" y="5863052"/>
                  <a:pt x="9648114" y="5863990"/>
                </a:cubicBezTo>
                <a:lnTo>
                  <a:pt x="9648114" y="5959732"/>
                </a:lnTo>
                <a:cubicBezTo>
                  <a:pt x="9648114" y="5960671"/>
                  <a:pt x="9648114" y="5961609"/>
                  <a:pt x="9648114" y="5961609"/>
                </a:cubicBezTo>
                <a:cubicBezTo>
                  <a:pt x="9648114" y="5961609"/>
                  <a:pt x="9648114" y="5961609"/>
                  <a:pt x="9649051" y="5962548"/>
                </a:cubicBezTo>
                <a:cubicBezTo>
                  <a:pt x="9649989" y="5963487"/>
                  <a:pt x="9650927" y="5963487"/>
                  <a:pt x="9651865" y="5963487"/>
                </a:cubicBezTo>
                <a:cubicBezTo>
                  <a:pt x="9652802" y="5963487"/>
                  <a:pt x="9653740" y="5963487"/>
                  <a:pt x="9655615" y="5963487"/>
                </a:cubicBezTo>
                <a:cubicBezTo>
                  <a:pt x="9657491" y="5963487"/>
                  <a:pt x="9659366" y="5963487"/>
                  <a:pt x="9660304" y="5963487"/>
                </a:cubicBezTo>
                <a:cubicBezTo>
                  <a:pt x="9661241" y="5963487"/>
                  <a:pt x="9663116" y="5962548"/>
                  <a:pt x="9663116" y="5962548"/>
                </a:cubicBezTo>
                <a:cubicBezTo>
                  <a:pt x="9663116" y="5962548"/>
                  <a:pt x="9664054" y="5961609"/>
                  <a:pt x="9664054" y="5961609"/>
                </a:cubicBezTo>
                <a:cubicBezTo>
                  <a:pt x="9664054" y="5960671"/>
                  <a:pt x="9664054" y="5960671"/>
                  <a:pt x="9664054" y="5959732"/>
                </a:cubicBezTo>
                <a:lnTo>
                  <a:pt x="9664054" y="5896843"/>
                </a:lnTo>
                <a:cubicBezTo>
                  <a:pt x="9665930" y="5893088"/>
                  <a:pt x="9668742" y="5890272"/>
                  <a:pt x="9670618" y="5887456"/>
                </a:cubicBezTo>
                <a:cubicBezTo>
                  <a:pt x="9672493" y="5884640"/>
                  <a:pt x="9674369" y="5882763"/>
                  <a:pt x="9676244" y="5880886"/>
                </a:cubicBezTo>
                <a:cubicBezTo>
                  <a:pt x="9678119" y="5879009"/>
                  <a:pt x="9679995" y="5878070"/>
                  <a:pt x="9681870" y="5877131"/>
                </a:cubicBezTo>
                <a:cubicBezTo>
                  <a:pt x="9683745" y="5876193"/>
                  <a:pt x="9685621" y="5876193"/>
                  <a:pt x="9687496" y="5876193"/>
                </a:cubicBezTo>
                <a:cubicBezTo>
                  <a:pt x="9688433" y="5876193"/>
                  <a:pt x="9690309" y="5876193"/>
                  <a:pt x="9691246" y="5876193"/>
                </a:cubicBezTo>
                <a:cubicBezTo>
                  <a:pt x="9693122" y="5876193"/>
                  <a:pt x="9694060" y="5877131"/>
                  <a:pt x="9694997" y="5877131"/>
                </a:cubicBezTo>
                <a:cubicBezTo>
                  <a:pt x="9695935" y="5877131"/>
                  <a:pt x="9696872" y="5878070"/>
                  <a:pt x="9697810" y="5878070"/>
                </a:cubicBezTo>
                <a:cubicBezTo>
                  <a:pt x="9698748" y="5879009"/>
                  <a:pt x="9699686" y="5879009"/>
                  <a:pt x="9699686" y="5879009"/>
                </a:cubicBezTo>
                <a:cubicBezTo>
                  <a:pt x="9699686" y="5879009"/>
                  <a:pt x="9700623" y="5878070"/>
                  <a:pt x="9700623" y="5878070"/>
                </a:cubicBezTo>
                <a:cubicBezTo>
                  <a:pt x="9700623" y="5878070"/>
                  <a:pt x="9701561" y="5878070"/>
                  <a:pt x="9701561" y="5877131"/>
                </a:cubicBezTo>
                <a:cubicBezTo>
                  <a:pt x="9701561" y="5876193"/>
                  <a:pt x="9701561" y="5875254"/>
                  <a:pt x="9701561" y="5874315"/>
                </a:cubicBezTo>
                <a:cubicBezTo>
                  <a:pt x="9701561" y="5873377"/>
                  <a:pt x="9701561" y="5872438"/>
                  <a:pt x="9701561" y="5870561"/>
                </a:cubicBezTo>
                <a:cubicBezTo>
                  <a:pt x="9701561" y="5868683"/>
                  <a:pt x="9701561" y="5866806"/>
                  <a:pt x="9701561" y="5865868"/>
                </a:cubicBezTo>
                <a:cubicBezTo>
                  <a:pt x="9701561" y="5864929"/>
                  <a:pt x="9701561" y="5864929"/>
                  <a:pt x="9701561" y="5863990"/>
                </a:cubicBezTo>
                <a:cubicBezTo>
                  <a:pt x="9701561" y="5863990"/>
                  <a:pt x="9701561" y="5863052"/>
                  <a:pt x="9701561" y="5863052"/>
                </a:cubicBezTo>
                <a:cubicBezTo>
                  <a:pt x="9701561" y="5863052"/>
                  <a:pt x="9700623" y="5862113"/>
                  <a:pt x="9700623" y="5862113"/>
                </a:cubicBezTo>
                <a:cubicBezTo>
                  <a:pt x="9700623" y="5862113"/>
                  <a:pt x="9699686" y="5861174"/>
                  <a:pt x="9698748" y="5861174"/>
                </a:cubicBezTo>
                <a:cubicBezTo>
                  <a:pt x="9697810" y="5861174"/>
                  <a:pt x="9695935" y="5860236"/>
                  <a:pt x="9694997" y="5860236"/>
                </a:cubicBezTo>
                <a:cubicBezTo>
                  <a:pt x="9694060" y="5859297"/>
                  <a:pt x="9692184" y="5859297"/>
                  <a:pt x="9691246" y="5859297"/>
                </a:cubicBezTo>
                <a:cubicBezTo>
                  <a:pt x="9690309" y="5859297"/>
                  <a:pt x="9689371" y="5859297"/>
                  <a:pt x="9688433" y="5859297"/>
                </a:cubicBezTo>
                <a:close/>
                <a:moveTo>
                  <a:pt x="9478396" y="5859297"/>
                </a:moveTo>
                <a:cubicBezTo>
                  <a:pt x="9472770" y="5859297"/>
                  <a:pt x="9468082" y="5859297"/>
                  <a:pt x="9463394" y="5861174"/>
                </a:cubicBezTo>
                <a:cubicBezTo>
                  <a:pt x="9458705" y="5863052"/>
                  <a:pt x="9454955" y="5864929"/>
                  <a:pt x="9452142" y="5867745"/>
                </a:cubicBezTo>
                <a:cubicBezTo>
                  <a:pt x="9449329" y="5870561"/>
                  <a:pt x="9447453" y="5873377"/>
                  <a:pt x="9445578" y="5877131"/>
                </a:cubicBezTo>
                <a:cubicBezTo>
                  <a:pt x="9444640" y="5879947"/>
                  <a:pt x="9443703" y="5883702"/>
                  <a:pt x="9443703" y="5887456"/>
                </a:cubicBezTo>
                <a:cubicBezTo>
                  <a:pt x="9443703" y="5892150"/>
                  <a:pt x="9443703" y="5895904"/>
                  <a:pt x="9445578" y="5898720"/>
                </a:cubicBezTo>
                <a:cubicBezTo>
                  <a:pt x="9447453" y="5901536"/>
                  <a:pt x="9449329" y="5904352"/>
                  <a:pt x="9451204" y="5906229"/>
                </a:cubicBezTo>
                <a:cubicBezTo>
                  <a:pt x="9453079" y="5908107"/>
                  <a:pt x="9455892" y="5909984"/>
                  <a:pt x="9458705" y="5911861"/>
                </a:cubicBezTo>
                <a:cubicBezTo>
                  <a:pt x="9461518" y="5912800"/>
                  <a:pt x="9464331" y="5913739"/>
                  <a:pt x="9467144" y="5915616"/>
                </a:cubicBezTo>
                <a:cubicBezTo>
                  <a:pt x="9469957" y="5917493"/>
                  <a:pt x="9472770" y="5918432"/>
                  <a:pt x="9475583" y="5919370"/>
                </a:cubicBezTo>
                <a:cubicBezTo>
                  <a:pt x="9478396" y="5920309"/>
                  <a:pt x="9481209" y="5922186"/>
                  <a:pt x="9483085" y="5923125"/>
                </a:cubicBezTo>
                <a:cubicBezTo>
                  <a:pt x="9485898" y="5924064"/>
                  <a:pt x="9487773" y="5925941"/>
                  <a:pt x="9488711" y="5927818"/>
                </a:cubicBezTo>
                <a:cubicBezTo>
                  <a:pt x="9489648" y="5929695"/>
                  <a:pt x="9490586" y="5931573"/>
                  <a:pt x="9490586" y="5934389"/>
                </a:cubicBezTo>
                <a:cubicBezTo>
                  <a:pt x="9490586" y="5937205"/>
                  <a:pt x="9489648" y="5939082"/>
                  <a:pt x="9488711" y="5940959"/>
                </a:cubicBezTo>
                <a:cubicBezTo>
                  <a:pt x="9487773" y="5942837"/>
                  <a:pt x="9486835" y="5944714"/>
                  <a:pt x="9484960" y="5945652"/>
                </a:cubicBezTo>
                <a:cubicBezTo>
                  <a:pt x="9483085" y="5946591"/>
                  <a:pt x="9481209" y="5947530"/>
                  <a:pt x="9478396" y="5948468"/>
                </a:cubicBezTo>
                <a:cubicBezTo>
                  <a:pt x="9475583" y="5949407"/>
                  <a:pt x="9472770" y="5949407"/>
                  <a:pt x="9469957" y="5949407"/>
                </a:cubicBezTo>
                <a:cubicBezTo>
                  <a:pt x="9466207" y="5949407"/>
                  <a:pt x="9462456" y="5948468"/>
                  <a:pt x="9459643" y="5947530"/>
                </a:cubicBezTo>
                <a:cubicBezTo>
                  <a:pt x="9456830" y="5946591"/>
                  <a:pt x="9454017" y="5945652"/>
                  <a:pt x="9452142" y="5944714"/>
                </a:cubicBezTo>
                <a:cubicBezTo>
                  <a:pt x="9450266" y="5943775"/>
                  <a:pt x="9448391" y="5942837"/>
                  <a:pt x="9446516" y="5941898"/>
                </a:cubicBezTo>
                <a:cubicBezTo>
                  <a:pt x="9444640" y="5940959"/>
                  <a:pt x="9443703" y="5940021"/>
                  <a:pt x="9442765" y="5940021"/>
                </a:cubicBezTo>
                <a:cubicBezTo>
                  <a:pt x="9442765" y="5940021"/>
                  <a:pt x="9441827" y="5940021"/>
                  <a:pt x="9441827" y="5940021"/>
                </a:cubicBezTo>
                <a:cubicBezTo>
                  <a:pt x="9441827" y="5940021"/>
                  <a:pt x="9441827" y="5940959"/>
                  <a:pt x="9440890" y="5940959"/>
                </a:cubicBezTo>
                <a:cubicBezTo>
                  <a:pt x="9439952" y="5940959"/>
                  <a:pt x="9439952" y="5941898"/>
                  <a:pt x="9439952" y="5942837"/>
                </a:cubicBezTo>
                <a:cubicBezTo>
                  <a:pt x="9439952" y="5943775"/>
                  <a:pt x="9439952" y="5945652"/>
                  <a:pt x="9439952" y="5946591"/>
                </a:cubicBezTo>
                <a:cubicBezTo>
                  <a:pt x="9439952" y="5949407"/>
                  <a:pt x="9440890" y="5951284"/>
                  <a:pt x="9440890" y="5952223"/>
                </a:cubicBezTo>
                <a:cubicBezTo>
                  <a:pt x="9441827" y="5953162"/>
                  <a:pt x="9441827" y="5954100"/>
                  <a:pt x="9442765" y="5955039"/>
                </a:cubicBezTo>
                <a:cubicBezTo>
                  <a:pt x="9443703" y="5955978"/>
                  <a:pt x="9444640" y="5956916"/>
                  <a:pt x="9446516" y="5957855"/>
                </a:cubicBezTo>
                <a:cubicBezTo>
                  <a:pt x="9448391" y="5958794"/>
                  <a:pt x="9450266" y="5959732"/>
                  <a:pt x="9453079" y="5960671"/>
                </a:cubicBezTo>
                <a:cubicBezTo>
                  <a:pt x="9455892" y="5961609"/>
                  <a:pt x="9458705" y="5961609"/>
                  <a:pt x="9461518" y="5962548"/>
                </a:cubicBezTo>
                <a:cubicBezTo>
                  <a:pt x="9464331" y="5963487"/>
                  <a:pt x="9467144" y="5963487"/>
                  <a:pt x="9470895" y="5963487"/>
                </a:cubicBezTo>
                <a:cubicBezTo>
                  <a:pt x="9476521" y="5963487"/>
                  <a:pt x="9481209" y="5962548"/>
                  <a:pt x="9485898" y="5961609"/>
                </a:cubicBezTo>
                <a:cubicBezTo>
                  <a:pt x="9490586" y="5960671"/>
                  <a:pt x="9494336" y="5958794"/>
                  <a:pt x="9498087" y="5955978"/>
                </a:cubicBezTo>
                <a:cubicBezTo>
                  <a:pt x="9500900" y="5953162"/>
                  <a:pt x="9503713" y="5950346"/>
                  <a:pt x="9505589" y="5946591"/>
                </a:cubicBezTo>
                <a:cubicBezTo>
                  <a:pt x="9507464" y="5942837"/>
                  <a:pt x="9508401" y="5938143"/>
                  <a:pt x="9508401" y="5933450"/>
                </a:cubicBezTo>
                <a:cubicBezTo>
                  <a:pt x="9508401" y="5928757"/>
                  <a:pt x="9507464" y="5925941"/>
                  <a:pt x="9506526" y="5922186"/>
                </a:cubicBezTo>
                <a:cubicBezTo>
                  <a:pt x="9504651" y="5919370"/>
                  <a:pt x="9502776" y="5916554"/>
                  <a:pt x="9500900" y="5914677"/>
                </a:cubicBezTo>
                <a:cubicBezTo>
                  <a:pt x="9499025" y="5911861"/>
                  <a:pt x="9496212" y="5910923"/>
                  <a:pt x="9493399" y="5909045"/>
                </a:cubicBezTo>
                <a:cubicBezTo>
                  <a:pt x="9490586" y="5908107"/>
                  <a:pt x="9487773" y="5906229"/>
                  <a:pt x="9484960" y="5905291"/>
                </a:cubicBezTo>
                <a:cubicBezTo>
                  <a:pt x="9482147" y="5903413"/>
                  <a:pt x="9479334" y="5902475"/>
                  <a:pt x="9476521" y="5901536"/>
                </a:cubicBezTo>
                <a:cubicBezTo>
                  <a:pt x="9473708" y="5900597"/>
                  <a:pt x="9471833" y="5898720"/>
                  <a:pt x="9469020" y="5897782"/>
                </a:cubicBezTo>
                <a:cubicBezTo>
                  <a:pt x="9466207" y="5896843"/>
                  <a:pt x="9464331" y="5894966"/>
                  <a:pt x="9463394" y="5893088"/>
                </a:cubicBezTo>
                <a:cubicBezTo>
                  <a:pt x="9462456" y="5891211"/>
                  <a:pt x="9461518" y="5889334"/>
                  <a:pt x="9461518" y="5886518"/>
                </a:cubicBezTo>
                <a:cubicBezTo>
                  <a:pt x="9461518" y="5884640"/>
                  <a:pt x="9461518" y="5882763"/>
                  <a:pt x="9462456" y="5880886"/>
                </a:cubicBezTo>
                <a:cubicBezTo>
                  <a:pt x="9462456" y="5879009"/>
                  <a:pt x="9463394" y="5877131"/>
                  <a:pt x="9465269" y="5876193"/>
                </a:cubicBezTo>
                <a:cubicBezTo>
                  <a:pt x="9467144" y="5875254"/>
                  <a:pt x="9469020" y="5874315"/>
                  <a:pt x="9470895" y="5873377"/>
                </a:cubicBezTo>
                <a:cubicBezTo>
                  <a:pt x="9472770" y="5872438"/>
                  <a:pt x="9475583" y="5872438"/>
                  <a:pt x="9478396" y="5872438"/>
                </a:cubicBezTo>
                <a:cubicBezTo>
                  <a:pt x="9481209" y="5872438"/>
                  <a:pt x="9484022" y="5872438"/>
                  <a:pt x="9486835" y="5873377"/>
                </a:cubicBezTo>
                <a:cubicBezTo>
                  <a:pt x="9489648" y="5874315"/>
                  <a:pt x="9491524" y="5875254"/>
                  <a:pt x="9493399" y="5876193"/>
                </a:cubicBezTo>
                <a:cubicBezTo>
                  <a:pt x="9495274" y="5877131"/>
                  <a:pt x="9497150" y="5878070"/>
                  <a:pt x="9498087" y="5879009"/>
                </a:cubicBezTo>
                <a:cubicBezTo>
                  <a:pt x="9499025" y="5879947"/>
                  <a:pt x="9499963" y="5879947"/>
                  <a:pt x="9500900" y="5879947"/>
                </a:cubicBezTo>
                <a:cubicBezTo>
                  <a:pt x="9500900" y="5879947"/>
                  <a:pt x="9501838" y="5879947"/>
                  <a:pt x="9501838" y="5879947"/>
                </a:cubicBezTo>
                <a:cubicBezTo>
                  <a:pt x="9501838" y="5879947"/>
                  <a:pt x="9501838" y="5879009"/>
                  <a:pt x="9502776" y="5879009"/>
                </a:cubicBezTo>
                <a:cubicBezTo>
                  <a:pt x="9503713" y="5879009"/>
                  <a:pt x="9503713" y="5878070"/>
                  <a:pt x="9503713" y="5877131"/>
                </a:cubicBezTo>
                <a:cubicBezTo>
                  <a:pt x="9503713" y="5876193"/>
                  <a:pt x="9503713" y="5875254"/>
                  <a:pt x="9503713" y="5874315"/>
                </a:cubicBezTo>
                <a:cubicBezTo>
                  <a:pt x="9503713" y="5873377"/>
                  <a:pt x="9503713" y="5872438"/>
                  <a:pt x="9503713" y="5871499"/>
                </a:cubicBezTo>
                <a:cubicBezTo>
                  <a:pt x="9503713" y="5870561"/>
                  <a:pt x="9503713" y="5870561"/>
                  <a:pt x="9503713" y="5869622"/>
                </a:cubicBezTo>
                <a:cubicBezTo>
                  <a:pt x="9502776" y="5868683"/>
                  <a:pt x="9503713" y="5868683"/>
                  <a:pt x="9502776" y="5867745"/>
                </a:cubicBezTo>
                <a:cubicBezTo>
                  <a:pt x="9501838" y="5866806"/>
                  <a:pt x="9501838" y="5866806"/>
                  <a:pt x="9500900" y="5865868"/>
                </a:cubicBezTo>
                <a:cubicBezTo>
                  <a:pt x="9500900" y="5864929"/>
                  <a:pt x="9499963" y="5864929"/>
                  <a:pt x="9498087" y="5863990"/>
                </a:cubicBezTo>
                <a:cubicBezTo>
                  <a:pt x="9496212" y="5863052"/>
                  <a:pt x="9494336" y="5863052"/>
                  <a:pt x="9492461" y="5862113"/>
                </a:cubicBezTo>
                <a:cubicBezTo>
                  <a:pt x="9490586" y="5861174"/>
                  <a:pt x="9488711" y="5861174"/>
                  <a:pt x="9485898" y="5860236"/>
                </a:cubicBezTo>
                <a:cubicBezTo>
                  <a:pt x="9483085" y="5859297"/>
                  <a:pt x="9481209" y="5859297"/>
                  <a:pt x="9478396" y="5859297"/>
                </a:cubicBezTo>
                <a:close/>
                <a:moveTo>
                  <a:pt x="9382754" y="5859297"/>
                </a:moveTo>
                <a:cubicBezTo>
                  <a:pt x="9377128" y="5859297"/>
                  <a:pt x="9372440" y="5860236"/>
                  <a:pt x="9366814" y="5863052"/>
                </a:cubicBezTo>
                <a:cubicBezTo>
                  <a:pt x="9361188" y="5865868"/>
                  <a:pt x="9356500" y="5870561"/>
                  <a:pt x="9350874" y="5876193"/>
                </a:cubicBezTo>
                <a:lnTo>
                  <a:pt x="9350874" y="5863990"/>
                </a:lnTo>
                <a:cubicBezTo>
                  <a:pt x="9350874" y="5863052"/>
                  <a:pt x="9350874" y="5862113"/>
                  <a:pt x="9350874" y="5862113"/>
                </a:cubicBezTo>
                <a:cubicBezTo>
                  <a:pt x="9350874" y="5862113"/>
                  <a:pt x="9350874" y="5861174"/>
                  <a:pt x="9349936" y="5861174"/>
                </a:cubicBezTo>
                <a:cubicBezTo>
                  <a:pt x="9348998" y="5860236"/>
                  <a:pt x="9348061" y="5860236"/>
                  <a:pt x="9347123" y="5860236"/>
                </a:cubicBezTo>
                <a:cubicBezTo>
                  <a:pt x="9346185" y="5860236"/>
                  <a:pt x="9345248" y="5860236"/>
                  <a:pt x="9343372" y="5860236"/>
                </a:cubicBezTo>
                <a:cubicBezTo>
                  <a:pt x="9341497" y="5860236"/>
                  <a:pt x="9340559" y="5860236"/>
                  <a:pt x="9339622" y="5860236"/>
                </a:cubicBezTo>
                <a:cubicBezTo>
                  <a:pt x="9338684" y="5860236"/>
                  <a:pt x="9336809" y="5861174"/>
                  <a:pt x="9336809" y="5861174"/>
                </a:cubicBezTo>
                <a:cubicBezTo>
                  <a:pt x="9336809" y="5861174"/>
                  <a:pt x="9335871" y="5862113"/>
                  <a:pt x="9335871" y="5862113"/>
                </a:cubicBezTo>
                <a:cubicBezTo>
                  <a:pt x="9335871" y="5863052"/>
                  <a:pt x="9335871" y="5863052"/>
                  <a:pt x="9335871" y="5863990"/>
                </a:cubicBezTo>
                <a:lnTo>
                  <a:pt x="9335871" y="5959732"/>
                </a:lnTo>
                <a:cubicBezTo>
                  <a:pt x="9335871" y="5960671"/>
                  <a:pt x="9335871" y="5961609"/>
                  <a:pt x="9335871" y="5961609"/>
                </a:cubicBezTo>
                <a:cubicBezTo>
                  <a:pt x="9335871" y="5961609"/>
                  <a:pt x="9335871" y="5961609"/>
                  <a:pt x="9336809" y="5962548"/>
                </a:cubicBezTo>
                <a:cubicBezTo>
                  <a:pt x="9337746" y="5963487"/>
                  <a:pt x="9338684" y="5963487"/>
                  <a:pt x="9339622" y="5963487"/>
                </a:cubicBezTo>
                <a:cubicBezTo>
                  <a:pt x="9340559" y="5963487"/>
                  <a:pt x="9341497" y="5963487"/>
                  <a:pt x="9343372" y="5963487"/>
                </a:cubicBezTo>
                <a:cubicBezTo>
                  <a:pt x="9345248" y="5963487"/>
                  <a:pt x="9347123" y="5963487"/>
                  <a:pt x="9348061" y="5963487"/>
                </a:cubicBezTo>
                <a:cubicBezTo>
                  <a:pt x="9348998" y="5963487"/>
                  <a:pt x="9350874" y="5962548"/>
                  <a:pt x="9350874" y="5962548"/>
                </a:cubicBezTo>
                <a:cubicBezTo>
                  <a:pt x="9350874" y="5962548"/>
                  <a:pt x="9351811" y="5961609"/>
                  <a:pt x="9351811" y="5961609"/>
                </a:cubicBezTo>
                <a:cubicBezTo>
                  <a:pt x="9351811" y="5960671"/>
                  <a:pt x="9351811" y="5960671"/>
                  <a:pt x="9351811" y="5959732"/>
                </a:cubicBezTo>
                <a:lnTo>
                  <a:pt x="9351811" y="5893088"/>
                </a:lnTo>
                <a:cubicBezTo>
                  <a:pt x="9356500" y="5886518"/>
                  <a:pt x="9361188" y="5881825"/>
                  <a:pt x="9365876" y="5879009"/>
                </a:cubicBezTo>
                <a:cubicBezTo>
                  <a:pt x="9370565" y="5876193"/>
                  <a:pt x="9374315" y="5874315"/>
                  <a:pt x="9379004" y="5874315"/>
                </a:cubicBezTo>
                <a:cubicBezTo>
                  <a:pt x="9382754" y="5874315"/>
                  <a:pt x="9385567" y="5875254"/>
                  <a:pt x="9388380" y="5876193"/>
                </a:cubicBezTo>
                <a:cubicBezTo>
                  <a:pt x="9391193" y="5878070"/>
                  <a:pt x="9393069" y="5879009"/>
                  <a:pt x="9394944" y="5881825"/>
                </a:cubicBezTo>
                <a:cubicBezTo>
                  <a:pt x="9396819" y="5883702"/>
                  <a:pt x="9397757" y="5886518"/>
                  <a:pt x="9398695" y="5890272"/>
                </a:cubicBezTo>
                <a:cubicBezTo>
                  <a:pt x="9399632" y="5894027"/>
                  <a:pt x="9399632" y="5897782"/>
                  <a:pt x="9399632" y="5903413"/>
                </a:cubicBezTo>
                <a:lnTo>
                  <a:pt x="9399632" y="5958794"/>
                </a:lnTo>
                <a:cubicBezTo>
                  <a:pt x="9399632" y="5959732"/>
                  <a:pt x="9399632" y="5960671"/>
                  <a:pt x="9399632" y="5960671"/>
                </a:cubicBezTo>
                <a:cubicBezTo>
                  <a:pt x="9399632" y="5960671"/>
                  <a:pt x="9399632" y="5960671"/>
                  <a:pt x="9400570" y="5961609"/>
                </a:cubicBezTo>
                <a:cubicBezTo>
                  <a:pt x="9401508" y="5962548"/>
                  <a:pt x="9401508" y="5962548"/>
                  <a:pt x="9403383" y="5962548"/>
                </a:cubicBezTo>
                <a:cubicBezTo>
                  <a:pt x="9405258" y="5962548"/>
                  <a:pt x="9406196" y="5962548"/>
                  <a:pt x="9408071" y="5962548"/>
                </a:cubicBezTo>
                <a:cubicBezTo>
                  <a:pt x="9409946" y="5962548"/>
                  <a:pt x="9411822" y="5962548"/>
                  <a:pt x="9412760" y="5962548"/>
                </a:cubicBezTo>
                <a:cubicBezTo>
                  <a:pt x="9413697" y="5962548"/>
                  <a:pt x="9415573" y="5961609"/>
                  <a:pt x="9415573" y="5961609"/>
                </a:cubicBezTo>
                <a:cubicBezTo>
                  <a:pt x="9415573" y="5961609"/>
                  <a:pt x="9416510" y="5960671"/>
                  <a:pt x="9416510" y="5960671"/>
                </a:cubicBezTo>
                <a:cubicBezTo>
                  <a:pt x="9416510" y="5959732"/>
                  <a:pt x="9416510" y="5959732"/>
                  <a:pt x="9416510" y="5958794"/>
                </a:cubicBezTo>
                <a:lnTo>
                  <a:pt x="9416510" y="5899659"/>
                </a:lnTo>
                <a:cubicBezTo>
                  <a:pt x="9416510" y="5893088"/>
                  <a:pt x="9415573" y="5887456"/>
                  <a:pt x="9414635" y="5882763"/>
                </a:cubicBezTo>
                <a:cubicBezTo>
                  <a:pt x="9413697" y="5878070"/>
                  <a:pt x="9411822" y="5874315"/>
                  <a:pt x="9409009" y="5870561"/>
                </a:cubicBezTo>
                <a:cubicBezTo>
                  <a:pt x="9406196" y="5866806"/>
                  <a:pt x="9403383" y="5863990"/>
                  <a:pt x="9398695" y="5862113"/>
                </a:cubicBezTo>
                <a:cubicBezTo>
                  <a:pt x="9394006" y="5860236"/>
                  <a:pt x="9389318" y="5859297"/>
                  <a:pt x="9382754" y="5859297"/>
                </a:cubicBezTo>
                <a:close/>
                <a:moveTo>
                  <a:pt x="9263671" y="5859297"/>
                </a:moveTo>
                <a:cubicBezTo>
                  <a:pt x="9255231" y="5859297"/>
                  <a:pt x="9247730" y="5860236"/>
                  <a:pt x="9242104" y="5863052"/>
                </a:cubicBezTo>
                <a:cubicBezTo>
                  <a:pt x="9236478" y="5865868"/>
                  <a:pt x="9230852" y="5869622"/>
                  <a:pt x="9227102" y="5874315"/>
                </a:cubicBezTo>
                <a:cubicBezTo>
                  <a:pt x="9222413" y="5879009"/>
                  <a:pt x="9219600" y="5884640"/>
                  <a:pt x="9217725" y="5891211"/>
                </a:cubicBezTo>
                <a:cubicBezTo>
                  <a:pt x="9215850" y="5897782"/>
                  <a:pt x="9214912" y="5905291"/>
                  <a:pt x="9214912" y="5912800"/>
                </a:cubicBezTo>
                <a:cubicBezTo>
                  <a:pt x="9214912" y="5921248"/>
                  <a:pt x="9215850" y="5927818"/>
                  <a:pt x="9217725" y="5934389"/>
                </a:cubicBezTo>
                <a:cubicBezTo>
                  <a:pt x="9219600" y="5940959"/>
                  <a:pt x="9222413" y="5945652"/>
                  <a:pt x="9226164" y="5950346"/>
                </a:cubicBezTo>
                <a:cubicBezTo>
                  <a:pt x="9229915" y="5955039"/>
                  <a:pt x="9234603" y="5958794"/>
                  <a:pt x="9240229" y="5960671"/>
                </a:cubicBezTo>
                <a:cubicBezTo>
                  <a:pt x="9245855" y="5963487"/>
                  <a:pt x="9253356" y="5964425"/>
                  <a:pt x="9260858" y="5964425"/>
                </a:cubicBezTo>
                <a:cubicBezTo>
                  <a:pt x="9269296" y="5964425"/>
                  <a:pt x="9276798" y="5963487"/>
                  <a:pt x="9282424" y="5960671"/>
                </a:cubicBezTo>
                <a:cubicBezTo>
                  <a:pt x="9288050" y="5957855"/>
                  <a:pt x="9293676" y="5954100"/>
                  <a:pt x="9297426" y="5949407"/>
                </a:cubicBezTo>
                <a:cubicBezTo>
                  <a:pt x="9302115" y="5944714"/>
                  <a:pt x="9304928" y="5939082"/>
                  <a:pt x="9306803" y="5932511"/>
                </a:cubicBezTo>
                <a:cubicBezTo>
                  <a:pt x="9308679" y="5925941"/>
                  <a:pt x="9309616" y="5918432"/>
                  <a:pt x="9309616" y="5910923"/>
                </a:cubicBezTo>
                <a:cubicBezTo>
                  <a:pt x="9309616" y="5902475"/>
                  <a:pt x="9308679" y="5895904"/>
                  <a:pt x="9306803" y="5889334"/>
                </a:cubicBezTo>
                <a:cubicBezTo>
                  <a:pt x="9304928" y="5882763"/>
                  <a:pt x="9302115" y="5878070"/>
                  <a:pt x="9298364" y="5873377"/>
                </a:cubicBezTo>
                <a:cubicBezTo>
                  <a:pt x="9294614" y="5868683"/>
                  <a:pt x="9289925" y="5864929"/>
                  <a:pt x="9284299" y="5863052"/>
                </a:cubicBezTo>
                <a:cubicBezTo>
                  <a:pt x="9278673" y="5860236"/>
                  <a:pt x="9271172" y="5859297"/>
                  <a:pt x="9263671" y="5859297"/>
                </a:cubicBezTo>
                <a:close/>
                <a:moveTo>
                  <a:pt x="8892355" y="5859297"/>
                </a:moveTo>
                <a:cubicBezTo>
                  <a:pt x="8891418" y="5860236"/>
                  <a:pt x="8890480" y="5860236"/>
                  <a:pt x="8889542" y="5860236"/>
                </a:cubicBezTo>
                <a:cubicBezTo>
                  <a:pt x="8888605" y="5860236"/>
                  <a:pt x="8887667" y="5861174"/>
                  <a:pt x="8887667" y="5861174"/>
                </a:cubicBezTo>
                <a:cubicBezTo>
                  <a:pt x="8887667" y="5862113"/>
                  <a:pt x="8887667" y="5862113"/>
                  <a:pt x="8887667" y="5863052"/>
                </a:cubicBezTo>
                <a:cubicBezTo>
                  <a:pt x="8887667" y="5863052"/>
                  <a:pt x="8887667" y="5863052"/>
                  <a:pt x="8887667" y="5863990"/>
                </a:cubicBezTo>
                <a:cubicBezTo>
                  <a:pt x="8887667" y="5864929"/>
                  <a:pt x="8887667" y="5864929"/>
                  <a:pt x="8887667" y="5865868"/>
                </a:cubicBezTo>
                <a:cubicBezTo>
                  <a:pt x="8887667" y="5865868"/>
                  <a:pt x="8888605" y="5866806"/>
                  <a:pt x="8888605" y="5867745"/>
                </a:cubicBezTo>
                <a:lnTo>
                  <a:pt x="8920485" y="5957855"/>
                </a:lnTo>
                <a:cubicBezTo>
                  <a:pt x="8920485" y="5958794"/>
                  <a:pt x="8921423" y="5959732"/>
                  <a:pt x="8921423" y="5959732"/>
                </a:cubicBezTo>
                <a:cubicBezTo>
                  <a:pt x="8921423" y="5959732"/>
                  <a:pt x="8922360" y="5960671"/>
                  <a:pt x="8923298" y="5960671"/>
                </a:cubicBezTo>
                <a:cubicBezTo>
                  <a:pt x="8924236" y="5961609"/>
                  <a:pt x="8925174" y="5961609"/>
                  <a:pt x="8927049" y="5961609"/>
                </a:cubicBezTo>
                <a:cubicBezTo>
                  <a:pt x="8928924" y="5961609"/>
                  <a:pt x="8929862" y="5961609"/>
                  <a:pt x="8932675" y="5961609"/>
                </a:cubicBezTo>
                <a:cubicBezTo>
                  <a:pt x="8935488" y="5961609"/>
                  <a:pt x="8936425" y="5961609"/>
                  <a:pt x="8938301" y="5961609"/>
                </a:cubicBezTo>
                <a:cubicBezTo>
                  <a:pt x="8940176" y="5961609"/>
                  <a:pt x="8941114" y="5960671"/>
                  <a:pt x="8942051" y="5960671"/>
                </a:cubicBezTo>
                <a:cubicBezTo>
                  <a:pt x="8942989" y="5960671"/>
                  <a:pt x="8943927" y="5960671"/>
                  <a:pt x="8943927" y="5959732"/>
                </a:cubicBezTo>
                <a:cubicBezTo>
                  <a:pt x="8943927" y="5959732"/>
                  <a:pt x="8944865" y="5958794"/>
                  <a:pt x="8944865" y="5957855"/>
                </a:cubicBezTo>
                <a:lnTo>
                  <a:pt x="8977683" y="5867745"/>
                </a:lnTo>
                <a:cubicBezTo>
                  <a:pt x="8977683" y="5867745"/>
                  <a:pt x="8977683" y="5866806"/>
                  <a:pt x="8977683" y="5866806"/>
                </a:cubicBezTo>
                <a:cubicBezTo>
                  <a:pt x="8977683" y="5866806"/>
                  <a:pt x="8977683" y="5865868"/>
                  <a:pt x="8977683" y="5865868"/>
                </a:cubicBezTo>
                <a:cubicBezTo>
                  <a:pt x="8977683" y="5865868"/>
                  <a:pt x="8977683" y="5864929"/>
                  <a:pt x="8977683" y="5863990"/>
                </a:cubicBezTo>
                <a:cubicBezTo>
                  <a:pt x="8977683" y="5863052"/>
                  <a:pt x="8977683" y="5863052"/>
                  <a:pt x="8977683" y="5861174"/>
                </a:cubicBezTo>
                <a:cubicBezTo>
                  <a:pt x="8977683" y="5861174"/>
                  <a:pt x="8977683" y="5860236"/>
                  <a:pt x="8976745" y="5860236"/>
                </a:cubicBezTo>
                <a:cubicBezTo>
                  <a:pt x="8975807" y="5859297"/>
                  <a:pt x="8974870" y="5859297"/>
                  <a:pt x="8973932" y="5859297"/>
                </a:cubicBezTo>
                <a:cubicBezTo>
                  <a:pt x="8972995" y="5859297"/>
                  <a:pt x="8972057" y="5859297"/>
                  <a:pt x="8970181" y="5859297"/>
                </a:cubicBezTo>
                <a:cubicBezTo>
                  <a:pt x="8968306" y="5859297"/>
                  <a:pt x="8966431" y="5859297"/>
                  <a:pt x="8965493" y="5859297"/>
                </a:cubicBezTo>
                <a:cubicBezTo>
                  <a:pt x="8964555" y="5859297"/>
                  <a:pt x="8963618" y="5860236"/>
                  <a:pt x="8962680" y="5860236"/>
                </a:cubicBezTo>
                <a:cubicBezTo>
                  <a:pt x="8961742" y="5860236"/>
                  <a:pt x="8961742" y="5860236"/>
                  <a:pt x="8960805" y="5861174"/>
                </a:cubicBezTo>
                <a:cubicBezTo>
                  <a:pt x="8959867" y="5862113"/>
                  <a:pt x="8959867" y="5862113"/>
                  <a:pt x="8959867" y="5863052"/>
                </a:cubicBezTo>
                <a:lnTo>
                  <a:pt x="8933613" y="5940959"/>
                </a:lnTo>
                <a:lnTo>
                  <a:pt x="8906420" y="5863052"/>
                </a:lnTo>
                <a:cubicBezTo>
                  <a:pt x="8906420" y="5862113"/>
                  <a:pt x="8906420" y="5861174"/>
                  <a:pt x="8905483" y="5861174"/>
                </a:cubicBezTo>
                <a:cubicBezTo>
                  <a:pt x="8904545" y="5861174"/>
                  <a:pt x="8904545" y="5860236"/>
                  <a:pt x="8903607" y="5860236"/>
                </a:cubicBezTo>
                <a:cubicBezTo>
                  <a:pt x="8902670" y="5859297"/>
                  <a:pt x="8901732" y="5859297"/>
                  <a:pt x="8900794" y="5859297"/>
                </a:cubicBezTo>
                <a:cubicBezTo>
                  <a:pt x="8899857" y="5859297"/>
                  <a:pt x="8897981" y="5859297"/>
                  <a:pt x="8896106" y="5859297"/>
                </a:cubicBezTo>
                <a:cubicBezTo>
                  <a:pt x="8895168" y="5859297"/>
                  <a:pt x="8893293" y="5859297"/>
                  <a:pt x="8892355" y="5859297"/>
                </a:cubicBezTo>
                <a:close/>
                <a:moveTo>
                  <a:pt x="8828594" y="5859297"/>
                </a:moveTo>
                <a:cubicBezTo>
                  <a:pt x="8820155" y="5859297"/>
                  <a:pt x="8812654" y="5860236"/>
                  <a:pt x="8807028" y="5863052"/>
                </a:cubicBezTo>
                <a:cubicBezTo>
                  <a:pt x="8801402" y="5865868"/>
                  <a:pt x="8795776" y="5869622"/>
                  <a:pt x="8792026" y="5874315"/>
                </a:cubicBezTo>
                <a:cubicBezTo>
                  <a:pt x="8787337" y="5879009"/>
                  <a:pt x="8784524" y="5884640"/>
                  <a:pt x="8782649" y="5891211"/>
                </a:cubicBezTo>
                <a:cubicBezTo>
                  <a:pt x="8780774" y="5897782"/>
                  <a:pt x="8779836" y="5905291"/>
                  <a:pt x="8779836" y="5912800"/>
                </a:cubicBezTo>
                <a:cubicBezTo>
                  <a:pt x="8779836" y="5921248"/>
                  <a:pt x="8780774" y="5927818"/>
                  <a:pt x="8782649" y="5934389"/>
                </a:cubicBezTo>
                <a:cubicBezTo>
                  <a:pt x="8784524" y="5940959"/>
                  <a:pt x="8787337" y="5945652"/>
                  <a:pt x="8791088" y="5950346"/>
                </a:cubicBezTo>
                <a:cubicBezTo>
                  <a:pt x="8794839" y="5955039"/>
                  <a:pt x="8799527" y="5958794"/>
                  <a:pt x="8805153" y="5960671"/>
                </a:cubicBezTo>
                <a:cubicBezTo>
                  <a:pt x="8810779" y="5963487"/>
                  <a:pt x="8818280" y="5964425"/>
                  <a:pt x="8825782" y="5964425"/>
                </a:cubicBezTo>
                <a:cubicBezTo>
                  <a:pt x="8834220" y="5964425"/>
                  <a:pt x="8841722" y="5963487"/>
                  <a:pt x="8847348" y="5960671"/>
                </a:cubicBezTo>
                <a:cubicBezTo>
                  <a:pt x="8852974" y="5957855"/>
                  <a:pt x="8858600" y="5954100"/>
                  <a:pt x="8862350" y="5949407"/>
                </a:cubicBezTo>
                <a:cubicBezTo>
                  <a:pt x="8867039" y="5944714"/>
                  <a:pt x="8869852" y="5939082"/>
                  <a:pt x="8871727" y="5932511"/>
                </a:cubicBezTo>
                <a:cubicBezTo>
                  <a:pt x="8873603" y="5925941"/>
                  <a:pt x="8874540" y="5918432"/>
                  <a:pt x="8874540" y="5910923"/>
                </a:cubicBezTo>
                <a:cubicBezTo>
                  <a:pt x="8874540" y="5902475"/>
                  <a:pt x="8873603" y="5895904"/>
                  <a:pt x="8871727" y="5889334"/>
                </a:cubicBezTo>
                <a:cubicBezTo>
                  <a:pt x="8869852" y="5882763"/>
                  <a:pt x="8867039" y="5878070"/>
                  <a:pt x="8863288" y="5873377"/>
                </a:cubicBezTo>
                <a:cubicBezTo>
                  <a:pt x="8859538" y="5868683"/>
                  <a:pt x="8854849" y="5864929"/>
                  <a:pt x="8849223" y="5863052"/>
                </a:cubicBezTo>
                <a:cubicBezTo>
                  <a:pt x="8843597" y="5860236"/>
                  <a:pt x="8836096" y="5859297"/>
                  <a:pt x="8828594" y="5859297"/>
                </a:cubicBezTo>
                <a:close/>
                <a:moveTo>
                  <a:pt x="8721700" y="5859297"/>
                </a:moveTo>
                <a:cubicBezTo>
                  <a:pt x="8716074" y="5859297"/>
                  <a:pt x="8711386" y="5860236"/>
                  <a:pt x="8705760" y="5863052"/>
                </a:cubicBezTo>
                <a:cubicBezTo>
                  <a:pt x="8700134" y="5865868"/>
                  <a:pt x="8695446" y="5870561"/>
                  <a:pt x="8689820" y="5876193"/>
                </a:cubicBezTo>
                <a:lnTo>
                  <a:pt x="8689820" y="5863990"/>
                </a:lnTo>
                <a:cubicBezTo>
                  <a:pt x="8689820" y="5863052"/>
                  <a:pt x="8689820" y="5862113"/>
                  <a:pt x="8689820" y="5862113"/>
                </a:cubicBezTo>
                <a:cubicBezTo>
                  <a:pt x="8689820" y="5862113"/>
                  <a:pt x="8689820" y="5862113"/>
                  <a:pt x="8688882" y="5861174"/>
                </a:cubicBezTo>
                <a:cubicBezTo>
                  <a:pt x="8687944" y="5860236"/>
                  <a:pt x="8687007" y="5860236"/>
                  <a:pt x="8686069" y="5860236"/>
                </a:cubicBezTo>
                <a:cubicBezTo>
                  <a:pt x="8685131" y="5860236"/>
                  <a:pt x="8684194" y="5860236"/>
                  <a:pt x="8682318" y="5860236"/>
                </a:cubicBezTo>
                <a:cubicBezTo>
                  <a:pt x="8680443" y="5860236"/>
                  <a:pt x="8679505" y="5860236"/>
                  <a:pt x="8678568" y="5860236"/>
                </a:cubicBezTo>
                <a:cubicBezTo>
                  <a:pt x="8677630" y="5860236"/>
                  <a:pt x="8676692" y="5861174"/>
                  <a:pt x="8675755" y="5861174"/>
                </a:cubicBezTo>
                <a:cubicBezTo>
                  <a:pt x="8675755" y="5861174"/>
                  <a:pt x="8674817" y="5862113"/>
                  <a:pt x="8674817" y="5862113"/>
                </a:cubicBezTo>
                <a:cubicBezTo>
                  <a:pt x="8674817" y="5863052"/>
                  <a:pt x="8674817" y="5863052"/>
                  <a:pt x="8674817" y="5863990"/>
                </a:cubicBezTo>
                <a:lnTo>
                  <a:pt x="8674817" y="5959732"/>
                </a:lnTo>
                <a:cubicBezTo>
                  <a:pt x="8674817" y="5960671"/>
                  <a:pt x="8674817" y="5961609"/>
                  <a:pt x="8674817" y="5961609"/>
                </a:cubicBezTo>
                <a:cubicBezTo>
                  <a:pt x="8674817" y="5961609"/>
                  <a:pt x="8674817" y="5961609"/>
                  <a:pt x="8675755" y="5962548"/>
                </a:cubicBezTo>
                <a:cubicBezTo>
                  <a:pt x="8676692" y="5963487"/>
                  <a:pt x="8677630" y="5963487"/>
                  <a:pt x="8678568" y="5963487"/>
                </a:cubicBezTo>
                <a:cubicBezTo>
                  <a:pt x="8679505" y="5963487"/>
                  <a:pt x="8680443" y="5963487"/>
                  <a:pt x="8682318" y="5963487"/>
                </a:cubicBezTo>
                <a:cubicBezTo>
                  <a:pt x="8684194" y="5963487"/>
                  <a:pt x="8686069" y="5963487"/>
                  <a:pt x="8687007" y="5963487"/>
                </a:cubicBezTo>
                <a:cubicBezTo>
                  <a:pt x="8687944" y="5963487"/>
                  <a:pt x="8688882" y="5962548"/>
                  <a:pt x="8689820" y="5962548"/>
                </a:cubicBezTo>
                <a:cubicBezTo>
                  <a:pt x="8689820" y="5962548"/>
                  <a:pt x="8690757" y="5961609"/>
                  <a:pt x="8690757" y="5961609"/>
                </a:cubicBezTo>
                <a:cubicBezTo>
                  <a:pt x="8690757" y="5960671"/>
                  <a:pt x="8690757" y="5960671"/>
                  <a:pt x="8690757" y="5959732"/>
                </a:cubicBezTo>
                <a:lnTo>
                  <a:pt x="8690757" y="5893088"/>
                </a:lnTo>
                <a:cubicBezTo>
                  <a:pt x="8695446" y="5886518"/>
                  <a:pt x="8700134" y="5881825"/>
                  <a:pt x="8704822" y="5879009"/>
                </a:cubicBezTo>
                <a:cubicBezTo>
                  <a:pt x="8709511" y="5876193"/>
                  <a:pt x="8713261" y="5874315"/>
                  <a:pt x="8717950" y="5874315"/>
                </a:cubicBezTo>
                <a:cubicBezTo>
                  <a:pt x="8721700" y="5874315"/>
                  <a:pt x="8724513" y="5875254"/>
                  <a:pt x="8727326" y="5876193"/>
                </a:cubicBezTo>
                <a:cubicBezTo>
                  <a:pt x="8730139" y="5878070"/>
                  <a:pt x="8732015" y="5879947"/>
                  <a:pt x="8733890" y="5881825"/>
                </a:cubicBezTo>
                <a:cubicBezTo>
                  <a:pt x="8735765" y="5883702"/>
                  <a:pt x="8736703" y="5886518"/>
                  <a:pt x="8737641" y="5890272"/>
                </a:cubicBezTo>
                <a:cubicBezTo>
                  <a:pt x="8738578" y="5894027"/>
                  <a:pt x="8738578" y="5897782"/>
                  <a:pt x="8738578" y="5903413"/>
                </a:cubicBezTo>
                <a:lnTo>
                  <a:pt x="8738578" y="5958794"/>
                </a:lnTo>
                <a:cubicBezTo>
                  <a:pt x="8738578" y="5959732"/>
                  <a:pt x="8738578" y="5960671"/>
                  <a:pt x="8738578" y="5960671"/>
                </a:cubicBezTo>
                <a:cubicBezTo>
                  <a:pt x="8738578" y="5960671"/>
                  <a:pt x="8738578" y="5960671"/>
                  <a:pt x="8739516" y="5961609"/>
                </a:cubicBezTo>
                <a:cubicBezTo>
                  <a:pt x="8740454" y="5962548"/>
                  <a:pt x="8741391" y="5962548"/>
                  <a:pt x="8742329" y="5962548"/>
                </a:cubicBezTo>
                <a:cubicBezTo>
                  <a:pt x="8744204" y="5962548"/>
                  <a:pt x="8745142" y="5962548"/>
                  <a:pt x="8747017" y="5962548"/>
                </a:cubicBezTo>
                <a:cubicBezTo>
                  <a:pt x="8747955" y="5962548"/>
                  <a:pt x="8749830" y="5962548"/>
                  <a:pt x="8750768" y="5962548"/>
                </a:cubicBezTo>
                <a:cubicBezTo>
                  <a:pt x="8751706" y="5962548"/>
                  <a:pt x="8753581" y="5961609"/>
                  <a:pt x="8753581" y="5961609"/>
                </a:cubicBezTo>
                <a:cubicBezTo>
                  <a:pt x="8753581" y="5961609"/>
                  <a:pt x="8754519" y="5960671"/>
                  <a:pt x="8754519" y="5960671"/>
                </a:cubicBezTo>
                <a:cubicBezTo>
                  <a:pt x="8754519" y="5959732"/>
                  <a:pt x="8754519" y="5959732"/>
                  <a:pt x="8754519" y="5958794"/>
                </a:cubicBezTo>
                <a:lnTo>
                  <a:pt x="8755456" y="5958794"/>
                </a:lnTo>
                <a:lnTo>
                  <a:pt x="8755456" y="5899659"/>
                </a:lnTo>
                <a:cubicBezTo>
                  <a:pt x="8755456" y="5893088"/>
                  <a:pt x="8754519" y="5887456"/>
                  <a:pt x="8753581" y="5882763"/>
                </a:cubicBezTo>
                <a:cubicBezTo>
                  <a:pt x="8752643" y="5878070"/>
                  <a:pt x="8750768" y="5874315"/>
                  <a:pt x="8747955" y="5870561"/>
                </a:cubicBezTo>
                <a:cubicBezTo>
                  <a:pt x="8745142" y="5866806"/>
                  <a:pt x="8742329" y="5863990"/>
                  <a:pt x="8737641" y="5862113"/>
                </a:cubicBezTo>
                <a:cubicBezTo>
                  <a:pt x="8732952" y="5860236"/>
                  <a:pt x="8728264" y="5859297"/>
                  <a:pt x="8721700" y="5859297"/>
                </a:cubicBezTo>
                <a:close/>
                <a:moveTo>
                  <a:pt x="8608243" y="5859297"/>
                </a:moveTo>
                <a:cubicBezTo>
                  <a:pt x="8602617" y="5859297"/>
                  <a:pt x="8597929" y="5860236"/>
                  <a:pt x="8592303" y="5863052"/>
                </a:cubicBezTo>
                <a:cubicBezTo>
                  <a:pt x="8586677" y="5865868"/>
                  <a:pt x="8581989" y="5870561"/>
                  <a:pt x="8576363" y="5876193"/>
                </a:cubicBezTo>
                <a:lnTo>
                  <a:pt x="8576363" y="5863990"/>
                </a:lnTo>
                <a:cubicBezTo>
                  <a:pt x="8576363" y="5863052"/>
                  <a:pt x="8576363" y="5862113"/>
                  <a:pt x="8576363" y="5862113"/>
                </a:cubicBezTo>
                <a:cubicBezTo>
                  <a:pt x="8576363" y="5862113"/>
                  <a:pt x="8576363" y="5862113"/>
                  <a:pt x="8575425" y="5861174"/>
                </a:cubicBezTo>
                <a:cubicBezTo>
                  <a:pt x="8574488" y="5860236"/>
                  <a:pt x="8573550" y="5860236"/>
                  <a:pt x="8572612" y="5860236"/>
                </a:cubicBezTo>
                <a:cubicBezTo>
                  <a:pt x="8571674" y="5860236"/>
                  <a:pt x="8570737" y="5860236"/>
                  <a:pt x="8568861" y="5860236"/>
                </a:cubicBezTo>
                <a:cubicBezTo>
                  <a:pt x="8566986" y="5860236"/>
                  <a:pt x="8566048" y="5860236"/>
                  <a:pt x="8565111" y="5860236"/>
                </a:cubicBezTo>
                <a:cubicBezTo>
                  <a:pt x="8564173" y="5860236"/>
                  <a:pt x="8563235" y="5861174"/>
                  <a:pt x="8562298" y="5861174"/>
                </a:cubicBezTo>
                <a:cubicBezTo>
                  <a:pt x="8562298" y="5861174"/>
                  <a:pt x="8561360" y="5862113"/>
                  <a:pt x="8561360" y="5862113"/>
                </a:cubicBezTo>
                <a:cubicBezTo>
                  <a:pt x="8561360" y="5863052"/>
                  <a:pt x="8561360" y="5863052"/>
                  <a:pt x="8561360" y="5863990"/>
                </a:cubicBezTo>
                <a:lnTo>
                  <a:pt x="8561360" y="5959732"/>
                </a:lnTo>
                <a:cubicBezTo>
                  <a:pt x="8561360" y="5960671"/>
                  <a:pt x="8561360" y="5961609"/>
                  <a:pt x="8561360" y="5961609"/>
                </a:cubicBezTo>
                <a:cubicBezTo>
                  <a:pt x="8561360" y="5961609"/>
                  <a:pt x="8561360" y="5961609"/>
                  <a:pt x="8562298" y="5962548"/>
                </a:cubicBezTo>
                <a:cubicBezTo>
                  <a:pt x="8563235" y="5963487"/>
                  <a:pt x="8564173" y="5963487"/>
                  <a:pt x="8565111" y="5963487"/>
                </a:cubicBezTo>
                <a:cubicBezTo>
                  <a:pt x="8566048" y="5963487"/>
                  <a:pt x="8566986" y="5963487"/>
                  <a:pt x="8568861" y="5963487"/>
                </a:cubicBezTo>
                <a:cubicBezTo>
                  <a:pt x="8570737" y="5963487"/>
                  <a:pt x="8572612" y="5963487"/>
                  <a:pt x="8573550" y="5963487"/>
                </a:cubicBezTo>
                <a:cubicBezTo>
                  <a:pt x="8574488" y="5963487"/>
                  <a:pt x="8575425" y="5962548"/>
                  <a:pt x="8576363" y="5962548"/>
                </a:cubicBezTo>
                <a:cubicBezTo>
                  <a:pt x="8576363" y="5962548"/>
                  <a:pt x="8577300" y="5961609"/>
                  <a:pt x="8577300" y="5961609"/>
                </a:cubicBezTo>
                <a:cubicBezTo>
                  <a:pt x="8577300" y="5960671"/>
                  <a:pt x="8577300" y="5960671"/>
                  <a:pt x="8577300" y="5959732"/>
                </a:cubicBezTo>
                <a:lnTo>
                  <a:pt x="8577300" y="5893088"/>
                </a:lnTo>
                <a:cubicBezTo>
                  <a:pt x="8581989" y="5886518"/>
                  <a:pt x="8586677" y="5881825"/>
                  <a:pt x="8591365" y="5879009"/>
                </a:cubicBezTo>
                <a:cubicBezTo>
                  <a:pt x="8596054" y="5876193"/>
                  <a:pt x="8599804" y="5874315"/>
                  <a:pt x="8604493" y="5874315"/>
                </a:cubicBezTo>
                <a:cubicBezTo>
                  <a:pt x="8608243" y="5874315"/>
                  <a:pt x="8611056" y="5875254"/>
                  <a:pt x="8613869" y="5876193"/>
                </a:cubicBezTo>
                <a:cubicBezTo>
                  <a:pt x="8616682" y="5878070"/>
                  <a:pt x="8618558" y="5879947"/>
                  <a:pt x="8620433" y="5881825"/>
                </a:cubicBezTo>
                <a:cubicBezTo>
                  <a:pt x="8622308" y="5883702"/>
                  <a:pt x="8623246" y="5886518"/>
                  <a:pt x="8624184" y="5890272"/>
                </a:cubicBezTo>
                <a:cubicBezTo>
                  <a:pt x="8625121" y="5894027"/>
                  <a:pt x="8625121" y="5897782"/>
                  <a:pt x="8625121" y="5903413"/>
                </a:cubicBezTo>
                <a:lnTo>
                  <a:pt x="8625121" y="5958794"/>
                </a:lnTo>
                <a:cubicBezTo>
                  <a:pt x="8625121" y="5959732"/>
                  <a:pt x="8625121" y="5960671"/>
                  <a:pt x="8625121" y="5960671"/>
                </a:cubicBezTo>
                <a:cubicBezTo>
                  <a:pt x="8625121" y="5960671"/>
                  <a:pt x="8625121" y="5960671"/>
                  <a:pt x="8626059" y="5961609"/>
                </a:cubicBezTo>
                <a:cubicBezTo>
                  <a:pt x="8626997" y="5962548"/>
                  <a:pt x="8627934" y="5962548"/>
                  <a:pt x="8628872" y="5962548"/>
                </a:cubicBezTo>
                <a:cubicBezTo>
                  <a:pt x="8630747" y="5962548"/>
                  <a:pt x="8631685" y="5962548"/>
                  <a:pt x="8633560" y="5962548"/>
                </a:cubicBezTo>
                <a:cubicBezTo>
                  <a:pt x="8634498" y="5962548"/>
                  <a:pt x="8636373" y="5962548"/>
                  <a:pt x="8637311" y="5962548"/>
                </a:cubicBezTo>
                <a:cubicBezTo>
                  <a:pt x="8638249" y="5962548"/>
                  <a:pt x="8640124" y="5961609"/>
                  <a:pt x="8640124" y="5961609"/>
                </a:cubicBezTo>
                <a:cubicBezTo>
                  <a:pt x="8640124" y="5961609"/>
                  <a:pt x="8641062" y="5960671"/>
                  <a:pt x="8641062" y="5960671"/>
                </a:cubicBezTo>
                <a:cubicBezTo>
                  <a:pt x="8641062" y="5959732"/>
                  <a:pt x="8641062" y="5959732"/>
                  <a:pt x="8641062" y="5958794"/>
                </a:cubicBezTo>
                <a:lnTo>
                  <a:pt x="8641999" y="5958794"/>
                </a:lnTo>
                <a:lnTo>
                  <a:pt x="8641999" y="5899659"/>
                </a:lnTo>
                <a:cubicBezTo>
                  <a:pt x="8641999" y="5893088"/>
                  <a:pt x="8641062" y="5887456"/>
                  <a:pt x="8640124" y="5882763"/>
                </a:cubicBezTo>
                <a:cubicBezTo>
                  <a:pt x="8639186" y="5878070"/>
                  <a:pt x="8637311" y="5874315"/>
                  <a:pt x="8634498" y="5870561"/>
                </a:cubicBezTo>
                <a:cubicBezTo>
                  <a:pt x="8631685" y="5866806"/>
                  <a:pt x="8628872" y="5863990"/>
                  <a:pt x="8624184" y="5862113"/>
                </a:cubicBezTo>
                <a:cubicBezTo>
                  <a:pt x="8619495" y="5860236"/>
                  <a:pt x="8614807" y="5859297"/>
                  <a:pt x="8608243" y="5859297"/>
                </a:cubicBezTo>
                <a:close/>
                <a:moveTo>
                  <a:pt x="8235990" y="5859297"/>
                </a:moveTo>
                <a:cubicBezTo>
                  <a:pt x="8230364" y="5859297"/>
                  <a:pt x="8225676" y="5859297"/>
                  <a:pt x="8220988" y="5861174"/>
                </a:cubicBezTo>
                <a:cubicBezTo>
                  <a:pt x="8216299" y="5863052"/>
                  <a:pt x="8212549" y="5864929"/>
                  <a:pt x="8209736" y="5867745"/>
                </a:cubicBezTo>
                <a:cubicBezTo>
                  <a:pt x="8206923" y="5870561"/>
                  <a:pt x="8205047" y="5873377"/>
                  <a:pt x="8203172" y="5877131"/>
                </a:cubicBezTo>
                <a:cubicBezTo>
                  <a:pt x="8202234" y="5879947"/>
                  <a:pt x="8201297" y="5883702"/>
                  <a:pt x="8201297" y="5887456"/>
                </a:cubicBezTo>
                <a:cubicBezTo>
                  <a:pt x="8201297" y="5892150"/>
                  <a:pt x="8201297" y="5895904"/>
                  <a:pt x="8203172" y="5898720"/>
                </a:cubicBezTo>
                <a:cubicBezTo>
                  <a:pt x="8205047" y="5901536"/>
                  <a:pt x="8206923" y="5904352"/>
                  <a:pt x="8208798" y="5906229"/>
                </a:cubicBezTo>
                <a:cubicBezTo>
                  <a:pt x="8210673" y="5908107"/>
                  <a:pt x="8213486" y="5909984"/>
                  <a:pt x="8216299" y="5911861"/>
                </a:cubicBezTo>
                <a:cubicBezTo>
                  <a:pt x="8219112" y="5912800"/>
                  <a:pt x="8221925" y="5914677"/>
                  <a:pt x="8224738" y="5915616"/>
                </a:cubicBezTo>
                <a:cubicBezTo>
                  <a:pt x="8227551" y="5917493"/>
                  <a:pt x="8230364" y="5918432"/>
                  <a:pt x="8233177" y="5919370"/>
                </a:cubicBezTo>
                <a:cubicBezTo>
                  <a:pt x="8235990" y="5920309"/>
                  <a:pt x="8237866" y="5922186"/>
                  <a:pt x="8240679" y="5923125"/>
                </a:cubicBezTo>
                <a:cubicBezTo>
                  <a:pt x="8243492" y="5924064"/>
                  <a:pt x="8245367" y="5925941"/>
                  <a:pt x="8246305" y="5927818"/>
                </a:cubicBezTo>
                <a:cubicBezTo>
                  <a:pt x="8247242" y="5929695"/>
                  <a:pt x="8248180" y="5931573"/>
                  <a:pt x="8248180" y="5934389"/>
                </a:cubicBezTo>
                <a:cubicBezTo>
                  <a:pt x="8248180" y="5937205"/>
                  <a:pt x="8247242" y="5939082"/>
                  <a:pt x="8246305" y="5940959"/>
                </a:cubicBezTo>
                <a:cubicBezTo>
                  <a:pt x="8245367" y="5942837"/>
                  <a:pt x="8244429" y="5944714"/>
                  <a:pt x="8242554" y="5945652"/>
                </a:cubicBezTo>
                <a:cubicBezTo>
                  <a:pt x="8240679" y="5946591"/>
                  <a:pt x="8238803" y="5947530"/>
                  <a:pt x="8235990" y="5948468"/>
                </a:cubicBezTo>
                <a:cubicBezTo>
                  <a:pt x="8233177" y="5949407"/>
                  <a:pt x="8230364" y="5949407"/>
                  <a:pt x="8227551" y="5949407"/>
                </a:cubicBezTo>
                <a:cubicBezTo>
                  <a:pt x="8223801" y="5949407"/>
                  <a:pt x="8220050" y="5948468"/>
                  <a:pt x="8217237" y="5947530"/>
                </a:cubicBezTo>
                <a:cubicBezTo>
                  <a:pt x="8214424" y="5946591"/>
                  <a:pt x="8211611" y="5945652"/>
                  <a:pt x="8209736" y="5944714"/>
                </a:cubicBezTo>
                <a:cubicBezTo>
                  <a:pt x="8207860" y="5943775"/>
                  <a:pt x="8205985" y="5942837"/>
                  <a:pt x="8204110" y="5941898"/>
                </a:cubicBezTo>
                <a:cubicBezTo>
                  <a:pt x="8202234" y="5940959"/>
                  <a:pt x="8201297" y="5940021"/>
                  <a:pt x="8200359" y="5940021"/>
                </a:cubicBezTo>
                <a:cubicBezTo>
                  <a:pt x="8200359" y="5940021"/>
                  <a:pt x="8199421" y="5940021"/>
                  <a:pt x="8199421" y="5940021"/>
                </a:cubicBezTo>
                <a:cubicBezTo>
                  <a:pt x="8199421" y="5940021"/>
                  <a:pt x="8199421" y="5940959"/>
                  <a:pt x="8198484" y="5940959"/>
                </a:cubicBezTo>
                <a:cubicBezTo>
                  <a:pt x="8197546" y="5940959"/>
                  <a:pt x="8197546" y="5941898"/>
                  <a:pt x="8197546" y="5942837"/>
                </a:cubicBezTo>
                <a:cubicBezTo>
                  <a:pt x="8197546" y="5943775"/>
                  <a:pt x="8197546" y="5945652"/>
                  <a:pt x="8197546" y="5946591"/>
                </a:cubicBezTo>
                <a:cubicBezTo>
                  <a:pt x="8197546" y="5949407"/>
                  <a:pt x="8198484" y="5951284"/>
                  <a:pt x="8198484" y="5952223"/>
                </a:cubicBezTo>
                <a:cubicBezTo>
                  <a:pt x="8199421" y="5953162"/>
                  <a:pt x="8199421" y="5954100"/>
                  <a:pt x="8200359" y="5955039"/>
                </a:cubicBezTo>
                <a:cubicBezTo>
                  <a:pt x="8201297" y="5955978"/>
                  <a:pt x="8202234" y="5956916"/>
                  <a:pt x="8204110" y="5957855"/>
                </a:cubicBezTo>
                <a:cubicBezTo>
                  <a:pt x="8205985" y="5958794"/>
                  <a:pt x="8207860" y="5959732"/>
                  <a:pt x="8210673" y="5960671"/>
                </a:cubicBezTo>
                <a:cubicBezTo>
                  <a:pt x="8213486" y="5961609"/>
                  <a:pt x="8216299" y="5961609"/>
                  <a:pt x="8219112" y="5962548"/>
                </a:cubicBezTo>
                <a:cubicBezTo>
                  <a:pt x="8221925" y="5963487"/>
                  <a:pt x="8224738" y="5963487"/>
                  <a:pt x="8228489" y="5963487"/>
                </a:cubicBezTo>
                <a:cubicBezTo>
                  <a:pt x="8234115" y="5963487"/>
                  <a:pt x="8238803" y="5962548"/>
                  <a:pt x="8243492" y="5961609"/>
                </a:cubicBezTo>
                <a:cubicBezTo>
                  <a:pt x="8248180" y="5960671"/>
                  <a:pt x="8251931" y="5958794"/>
                  <a:pt x="8255681" y="5955978"/>
                </a:cubicBezTo>
                <a:cubicBezTo>
                  <a:pt x="8258494" y="5953162"/>
                  <a:pt x="8261307" y="5950346"/>
                  <a:pt x="8263183" y="5946591"/>
                </a:cubicBezTo>
                <a:cubicBezTo>
                  <a:pt x="8265058" y="5942837"/>
                  <a:pt x="8265996" y="5938143"/>
                  <a:pt x="8265996" y="5933450"/>
                </a:cubicBezTo>
                <a:cubicBezTo>
                  <a:pt x="8265996" y="5928757"/>
                  <a:pt x="8265058" y="5925941"/>
                  <a:pt x="8264120" y="5922186"/>
                </a:cubicBezTo>
                <a:cubicBezTo>
                  <a:pt x="8262245" y="5919370"/>
                  <a:pt x="8260370" y="5916554"/>
                  <a:pt x="8258494" y="5914677"/>
                </a:cubicBezTo>
                <a:cubicBezTo>
                  <a:pt x="8256619" y="5911861"/>
                  <a:pt x="8253806" y="5910923"/>
                  <a:pt x="8250993" y="5909045"/>
                </a:cubicBezTo>
                <a:cubicBezTo>
                  <a:pt x="8248180" y="5908107"/>
                  <a:pt x="8245367" y="5907168"/>
                  <a:pt x="8242554" y="5905291"/>
                </a:cubicBezTo>
                <a:cubicBezTo>
                  <a:pt x="8239741" y="5903413"/>
                  <a:pt x="8236928" y="5902475"/>
                  <a:pt x="8234115" y="5901536"/>
                </a:cubicBezTo>
                <a:cubicBezTo>
                  <a:pt x="8231302" y="5900597"/>
                  <a:pt x="8229427" y="5898720"/>
                  <a:pt x="8226614" y="5897782"/>
                </a:cubicBezTo>
                <a:cubicBezTo>
                  <a:pt x="8223801" y="5896843"/>
                  <a:pt x="8221925" y="5894966"/>
                  <a:pt x="8220988" y="5893088"/>
                </a:cubicBezTo>
                <a:cubicBezTo>
                  <a:pt x="8220050" y="5891211"/>
                  <a:pt x="8219112" y="5889334"/>
                  <a:pt x="8219112" y="5886518"/>
                </a:cubicBezTo>
                <a:cubicBezTo>
                  <a:pt x="8219112" y="5884640"/>
                  <a:pt x="8219112" y="5882763"/>
                  <a:pt x="8220050" y="5880886"/>
                </a:cubicBezTo>
                <a:cubicBezTo>
                  <a:pt x="8220050" y="5879009"/>
                  <a:pt x="8220988" y="5877131"/>
                  <a:pt x="8222863" y="5876193"/>
                </a:cubicBezTo>
                <a:cubicBezTo>
                  <a:pt x="8224738" y="5875254"/>
                  <a:pt x="8226614" y="5874315"/>
                  <a:pt x="8228489" y="5873377"/>
                </a:cubicBezTo>
                <a:cubicBezTo>
                  <a:pt x="8230364" y="5872438"/>
                  <a:pt x="8233177" y="5872438"/>
                  <a:pt x="8235990" y="5872438"/>
                </a:cubicBezTo>
                <a:cubicBezTo>
                  <a:pt x="8238803" y="5872438"/>
                  <a:pt x="8241616" y="5872438"/>
                  <a:pt x="8244429" y="5873377"/>
                </a:cubicBezTo>
                <a:cubicBezTo>
                  <a:pt x="8247242" y="5874315"/>
                  <a:pt x="8249118" y="5875254"/>
                  <a:pt x="8250993" y="5876193"/>
                </a:cubicBezTo>
                <a:cubicBezTo>
                  <a:pt x="8252868" y="5877131"/>
                  <a:pt x="8254744" y="5878070"/>
                  <a:pt x="8255681" y="5879009"/>
                </a:cubicBezTo>
                <a:cubicBezTo>
                  <a:pt x="8256619" y="5879947"/>
                  <a:pt x="8257557" y="5879947"/>
                  <a:pt x="8258494" y="5879947"/>
                </a:cubicBezTo>
                <a:cubicBezTo>
                  <a:pt x="8258494" y="5879947"/>
                  <a:pt x="8259432" y="5879947"/>
                  <a:pt x="8259432" y="5879947"/>
                </a:cubicBezTo>
                <a:cubicBezTo>
                  <a:pt x="8259432" y="5879947"/>
                  <a:pt x="8260370" y="5879947"/>
                  <a:pt x="8260370" y="5879009"/>
                </a:cubicBezTo>
                <a:cubicBezTo>
                  <a:pt x="8261307" y="5879009"/>
                  <a:pt x="8261307" y="5878070"/>
                  <a:pt x="8261307" y="5877131"/>
                </a:cubicBezTo>
                <a:cubicBezTo>
                  <a:pt x="8261307" y="5876193"/>
                  <a:pt x="8261307" y="5875254"/>
                  <a:pt x="8261307" y="5874315"/>
                </a:cubicBezTo>
                <a:cubicBezTo>
                  <a:pt x="8261307" y="5873377"/>
                  <a:pt x="8261307" y="5872438"/>
                  <a:pt x="8261307" y="5871499"/>
                </a:cubicBezTo>
                <a:cubicBezTo>
                  <a:pt x="8261307" y="5870561"/>
                  <a:pt x="8261307" y="5870561"/>
                  <a:pt x="8261307" y="5869622"/>
                </a:cubicBezTo>
                <a:cubicBezTo>
                  <a:pt x="8260370" y="5868683"/>
                  <a:pt x="8260370" y="5867745"/>
                  <a:pt x="8260370" y="5867745"/>
                </a:cubicBezTo>
                <a:cubicBezTo>
                  <a:pt x="8259432" y="5866806"/>
                  <a:pt x="8259432" y="5866806"/>
                  <a:pt x="8258494" y="5865868"/>
                </a:cubicBezTo>
                <a:cubicBezTo>
                  <a:pt x="8258494" y="5864929"/>
                  <a:pt x="8257557" y="5864929"/>
                  <a:pt x="8255681" y="5863990"/>
                </a:cubicBezTo>
                <a:cubicBezTo>
                  <a:pt x="8253806" y="5863052"/>
                  <a:pt x="8251931" y="5863052"/>
                  <a:pt x="8250055" y="5862113"/>
                </a:cubicBezTo>
                <a:cubicBezTo>
                  <a:pt x="8248180" y="5861174"/>
                  <a:pt x="8246305" y="5860236"/>
                  <a:pt x="8243492" y="5860236"/>
                </a:cubicBezTo>
                <a:cubicBezTo>
                  <a:pt x="8240679" y="5859297"/>
                  <a:pt x="8238803" y="5859297"/>
                  <a:pt x="8235990" y="5859297"/>
                </a:cubicBezTo>
                <a:close/>
                <a:moveTo>
                  <a:pt x="7985633" y="5859297"/>
                </a:moveTo>
                <a:cubicBezTo>
                  <a:pt x="7979069" y="5859297"/>
                  <a:pt x="7972506" y="5860236"/>
                  <a:pt x="7966880" y="5863052"/>
                </a:cubicBezTo>
                <a:cubicBezTo>
                  <a:pt x="7961254" y="5864929"/>
                  <a:pt x="7956565" y="5868683"/>
                  <a:pt x="7952815" y="5873377"/>
                </a:cubicBezTo>
                <a:cubicBezTo>
                  <a:pt x="7948126" y="5878070"/>
                  <a:pt x="7945313" y="5883702"/>
                  <a:pt x="7943438" y="5890272"/>
                </a:cubicBezTo>
                <a:cubicBezTo>
                  <a:pt x="7941563" y="5895904"/>
                  <a:pt x="7940625" y="5903413"/>
                  <a:pt x="7940625" y="5911861"/>
                </a:cubicBezTo>
                <a:cubicBezTo>
                  <a:pt x="7940625" y="5920309"/>
                  <a:pt x="7941563" y="5927818"/>
                  <a:pt x="7943438" y="5934389"/>
                </a:cubicBezTo>
                <a:cubicBezTo>
                  <a:pt x="7946251" y="5940959"/>
                  <a:pt x="7949064" y="5945652"/>
                  <a:pt x="7952815" y="5950346"/>
                </a:cubicBezTo>
                <a:cubicBezTo>
                  <a:pt x="7956565" y="5954100"/>
                  <a:pt x="7962191" y="5957855"/>
                  <a:pt x="7967817" y="5959732"/>
                </a:cubicBezTo>
                <a:cubicBezTo>
                  <a:pt x="7973443" y="5961609"/>
                  <a:pt x="7980944" y="5962548"/>
                  <a:pt x="7988446" y="5962548"/>
                </a:cubicBezTo>
                <a:cubicBezTo>
                  <a:pt x="7993134" y="5962548"/>
                  <a:pt x="7997822" y="5962548"/>
                  <a:pt x="8001573" y="5961609"/>
                </a:cubicBezTo>
                <a:cubicBezTo>
                  <a:pt x="8005324" y="5961609"/>
                  <a:pt x="8009074" y="5960671"/>
                  <a:pt x="8011887" y="5959732"/>
                </a:cubicBezTo>
                <a:cubicBezTo>
                  <a:pt x="8014700" y="5958794"/>
                  <a:pt x="8017514" y="5957855"/>
                  <a:pt x="8019389" y="5956916"/>
                </a:cubicBezTo>
                <a:cubicBezTo>
                  <a:pt x="8021264" y="5955978"/>
                  <a:pt x="8023139" y="5955039"/>
                  <a:pt x="8023139" y="5955039"/>
                </a:cubicBezTo>
                <a:cubicBezTo>
                  <a:pt x="8023139" y="5955039"/>
                  <a:pt x="8024077" y="5954100"/>
                  <a:pt x="8024077" y="5954100"/>
                </a:cubicBezTo>
                <a:cubicBezTo>
                  <a:pt x="8025015" y="5953162"/>
                  <a:pt x="8025015" y="5953162"/>
                  <a:pt x="8025015" y="5952223"/>
                </a:cubicBezTo>
                <a:cubicBezTo>
                  <a:pt x="8025015" y="5951284"/>
                  <a:pt x="8025015" y="5951284"/>
                  <a:pt x="8025015" y="5950346"/>
                </a:cubicBezTo>
                <a:cubicBezTo>
                  <a:pt x="8025015" y="5949407"/>
                  <a:pt x="8025015" y="5948468"/>
                  <a:pt x="8025015" y="5947530"/>
                </a:cubicBezTo>
                <a:cubicBezTo>
                  <a:pt x="8025015" y="5946591"/>
                  <a:pt x="8025015" y="5945652"/>
                  <a:pt x="8025015" y="5944714"/>
                </a:cubicBezTo>
                <a:cubicBezTo>
                  <a:pt x="8024077" y="5943775"/>
                  <a:pt x="8024077" y="5943775"/>
                  <a:pt x="8024077" y="5942837"/>
                </a:cubicBezTo>
                <a:cubicBezTo>
                  <a:pt x="8024077" y="5942837"/>
                  <a:pt x="8023139" y="5941898"/>
                  <a:pt x="8023139" y="5941898"/>
                </a:cubicBezTo>
                <a:cubicBezTo>
                  <a:pt x="8023139" y="5941898"/>
                  <a:pt x="8023139" y="5941898"/>
                  <a:pt x="8022202" y="5941898"/>
                </a:cubicBezTo>
                <a:cubicBezTo>
                  <a:pt x="8021264" y="5941898"/>
                  <a:pt x="8020327" y="5941898"/>
                  <a:pt x="8018451" y="5942837"/>
                </a:cubicBezTo>
                <a:cubicBezTo>
                  <a:pt x="8016576" y="5943775"/>
                  <a:pt x="8014700" y="5944714"/>
                  <a:pt x="8011887" y="5945652"/>
                </a:cubicBezTo>
                <a:cubicBezTo>
                  <a:pt x="8009074" y="5946591"/>
                  <a:pt x="8006262" y="5947530"/>
                  <a:pt x="8002511" y="5948468"/>
                </a:cubicBezTo>
                <a:cubicBezTo>
                  <a:pt x="7998760" y="5949407"/>
                  <a:pt x="7995009" y="5949407"/>
                  <a:pt x="7990321" y="5949407"/>
                </a:cubicBezTo>
                <a:cubicBezTo>
                  <a:pt x="7984695" y="5949407"/>
                  <a:pt x="7980007" y="5948468"/>
                  <a:pt x="7976256" y="5946591"/>
                </a:cubicBezTo>
                <a:cubicBezTo>
                  <a:pt x="7972506" y="5945652"/>
                  <a:pt x="7969693" y="5943775"/>
                  <a:pt x="7966880" y="5940021"/>
                </a:cubicBezTo>
                <a:cubicBezTo>
                  <a:pt x="7964067" y="5936266"/>
                  <a:pt x="7962191" y="5932511"/>
                  <a:pt x="7961254" y="5928757"/>
                </a:cubicBezTo>
                <a:cubicBezTo>
                  <a:pt x="7960316" y="5925002"/>
                  <a:pt x="7959378" y="5920309"/>
                  <a:pt x="7959378" y="5914677"/>
                </a:cubicBezTo>
                <a:lnTo>
                  <a:pt x="8022202" y="5914677"/>
                </a:lnTo>
                <a:cubicBezTo>
                  <a:pt x="8024077" y="5914677"/>
                  <a:pt x="8025952" y="5913739"/>
                  <a:pt x="8026890" y="5912800"/>
                </a:cubicBezTo>
                <a:cubicBezTo>
                  <a:pt x="8027828" y="5911861"/>
                  <a:pt x="8028765" y="5909984"/>
                  <a:pt x="8028765" y="5907168"/>
                </a:cubicBezTo>
                <a:lnTo>
                  <a:pt x="8027828" y="5907168"/>
                </a:lnTo>
                <a:lnTo>
                  <a:pt x="8027828" y="5904352"/>
                </a:lnTo>
                <a:cubicBezTo>
                  <a:pt x="8027828" y="5897782"/>
                  <a:pt x="8026890" y="5892150"/>
                  <a:pt x="8025015" y="5886518"/>
                </a:cubicBezTo>
                <a:cubicBezTo>
                  <a:pt x="8023139" y="5880886"/>
                  <a:pt x="8021264" y="5876193"/>
                  <a:pt x="8017514" y="5872438"/>
                </a:cubicBezTo>
                <a:cubicBezTo>
                  <a:pt x="8013763" y="5868683"/>
                  <a:pt x="8010012" y="5865868"/>
                  <a:pt x="8004386" y="5863052"/>
                </a:cubicBezTo>
                <a:cubicBezTo>
                  <a:pt x="7999698" y="5860236"/>
                  <a:pt x="7993134" y="5859297"/>
                  <a:pt x="7985633" y="5859297"/>
                </a:cubicBezTo>
                <a:close/>
                <a:moveTo>
                  <a:pt x="7739028" y="5859297"/>
                </a:moveTo>
                <a:cubicBezTo>
                  <a:pt x="7737152" y="5859297"/>
                  <a:pt x="7735277" y="5859297"/>
                  <a:pt x="7733402" y="5860236"/>
                </a:cubicBezTo>
                <a:cubicBezTo>
                  <a:pt x="7731526" y="5861174"/>
                  <a:pt x="7729651" y="5862113"/>
                  <a:pt x="7727776" y="5863052"/>
                </a:cubicBezTo>
                <a:cubicBezTo>
                  <a:pt x="7725900" y="5863990"/>
                  <a:pt x="7723087" y="5865868"/>
                  <a:pt x="7721212" y="5868683"/>
                </a:cubicBezTo>
                <a:cubicBezTo>
                  <a:pt x="7718399" y="5871499"/>
                  <a:pt x="7716524" y="5874315"/>
                  <a:pt x="7713711" y="5878070"/>
                </a:cubicBezTo>
                <a:lnTo>
                  <a:pt x="7713711" y="5863990"/>
                </a:lnTo>
                <a:cubicBezTo>
                  <a:pt x="7713711" y="5863052"/>
                  <a:pt x="7713711" y="5862113"/>
                  <a:pt x="7713711" y="5862113"/>
                </a:cubicBezTo>
                <a:cubicBezTo>
                  <a:pt x="7713711" y="5862113"/>
                  <a:pt x="7713711" y="5862113"/>
                  <a:pt x="7712773" y="5861174"/>
                </a:cubicBezTo>
                <a:cubicBezTo>
                  <a:pt x="7711835" y="5860236"/>
                  <a:pt x="7710898" y="5860236"/>
                  <a:pt x="7709960" y="5860236"/>
                </a:cubicBezTo>
                <a:cubicBezTo>
                  <a:pt x="7709022" y="5860236"/>
                  <a:pt x="7708085" y="5860236"/>
                  <a:pt x="7706209" y="5860236"/>
                </a:cubicBezTo>
                <a:cubicBezTo>
                  <a:pt x="7704334" y="5860236"/>
                  <a:pt x="7703396" y="5860236"/>
                  <a:pt x="7702459" y="5860236"/>
                </a:cubicBezTo>
                <a:cubicBezTo>
                  <a:pt x="7701521" y="5860236"/>
                  <a:pt x="7700583" y="5861174"/>
                  <a:pt x="7699646" y="5861174"/>
                </a:cubicBezTo>
                <a:cubicBezTo>
                  <a:pt x="7699646" y="5861174"/>
                  <a:pt x="7698708" y="5862113"/>
                  <a:pt x="7698708" y="5862113"/>
                </a:cubicBezTo>
                <a:cubicBezTo>
                  <a:pt x="7698708" y="5863052"/>
                  <a:pt x="7698708" y="5863052"/>
                  <a:pt x="7698708" y="5863990"/>
                </a:cubicBezTo>
                <a:lnTo>
                  <a:pt x="7698708" y="5959732"/>
                </a:lnTo>
                <a:cubicBezTo>
                  <a:pt x="7698708" y="5960671"/>
                  <a:pt x="7698708" y="5961609"/>
                  <a:pt x="7698708" y="5961609"/>
                </a:cubicBezTo>
                <a:cubicBezTo>
                  <a:pt x="7698708" y="5961609"/>
                  <a:pt x="7698708" y="5961609"/>
                  <a:pt x="7699646" y="5962548"/>
                </a:cubicBezTo>
                <a:cubicBezTo>
                  <a:pt x="7700583" y="5963487"/>
                  <a:pt x="7701521" y="5963487"/>
                  <a:pt x="7702459" y="5963487"/>
                </a:cubicBezTo>
                <a:cubicBezTo>
                  <a:pt x="7703396" y="5963487"/>
                  <a:pt x="7704334" y="5963487"/>
                  <a:pt x="7706209" y="5963487"/>
                </a:cubicBezTo>
                <a:cubicBezTo>
                  <a:pt x="7708085" y="5963487"/>
                  <a:pt x="7709960" y="5963487"/>
                  <a:pt x="7710898" y="5963487"/>
                </a:cubicBezTo>
                <a:cubicBezTo>
                  <a:pt x="7711835" y="5963487"/>
                  <a:pt x="7712773" y="5962548"/>
                  <a:pt x="7713711" y="5962548"/>
                </a:cubicBezTo>
                <a:cubicBezTo>
                  <a:pt x="7713711" y="5962548"/>
                  <a:pt x="7714648" y="5961609"/>
                  <a:pt x="7714648" y="5961609"/>
                </a:cubicBezTo>
                <a:cubicBezTo>
                  <a:pt x="7714648" y="5960671"/>
                  <a:pt x="7714648" y="5960671"/>
                  <a:pt x="7714648" y="5959732"/>
                </a:cubicBezTo>
                <a:lnTo>
                  <a:pt x="7714648" y="5896843"/>
                </a:lnTo>
                <a:cubicBezTo>
                  <a:pt x="7716524" y="5893088"/>
                  <a:pt x="7719337" y="5890272"/>
                  <a:pt x="7721212" y="5887456"/>
                </a:cubicBezTo>
                <a:cubicBezTo>
                  <a:pt x="7723087" y="5884640"/>
                  <a:pt x="7724963" y="5882763"/>
                  <a:pt x="7726838" y="5880886"/>
                </a:cubicBezTo>
                <a:cubicBezTo>
                  <a:pt x="7728713" y="5879009"/>
                  <a:pt x="7730589" y="5878070"/>
                  <a:pt x="7732464" y="5877131"/>
                </a:cubicBezTo>
                <a:cubicBezTo>
                  <a:pt x="7734339" y="5876193"/>
                  <a:pt x="7736215" y="5876193"/>
                  <a:pt x="7738090" y="5876193"/>
                </a:cubicBezTo>
                <a:cubicBezTo>
                  <a:pt x="7739028" y="5876193"/>
                  <a:pt x="7740903" y="5876193"/>
                  <a:pt x="7741841" y="5876193"/>
                </a:cubicBezTo>
                <a:cubicBezTo>
                  <a:pt x="7743716" y="5876193"/>
                  <a:pt x="7744654" y="5877131"/>
                  <a:pt x="7745591" y="5877131"/>
                </a:cubicBezTo>
                <a:cubicBezTo>
                  <a:pt x="7746529" y="5877131"/>
                  <a:pt x="7747467" y="5877131"/>
                  <a:pt x="7748404" y="5878070"/>
                </a:cubicBezTo>
                <a:cubicBezTo>
                  <a:pt x="7749342" y="5879009"/>
                  <a:pt x="7750280" y="5879009"/>
                  <a:pt x="7750280" y="5879009"/>
                </a:cubicBezTo>
                <a:cubicBezTo>
                  <a:pt x="7750280" y="5879009"/>
                  <a:pt x="7751217" y="5878070"/>
                  <a:pt x="7751217" y="5878070"/>
                </a:cubicBezTo>
                <a:cubicBezTo>
                  <a:pt x="7751217" y="5878070"/>
                  <a:pt x="7752155" y="5878070"/>
                  <a:pt x="7752155" y="5877131"/>
                </a:cubicBezTo>
                <a:cubicBezTo>
                  <a:pt x="7752155" y="5876193"/>
                  <a:pt x="7752155" y="5875254"/>
                  <a:pt x="7752155" y="5874315"/>
                </a:cubicBezTo>
                <a:cubicBezTo>
                  <a:pt x="7752155" y="5873377"/>
                  <a:pt x="7752155" y="5872438"/>
                  <a:pt x="7752155" y="5870561"/>
                </a:cubicBezTo>
                <a:cubicBezTo>
                  <a:pt x="7752155" y="5868683"/>
                  <a:pt x="7752155" y="5866806"/>
                  <a:pt x="7752155" y="5865868"/>
                </a:cubicBezTo>
                <a:cubicBezTo>
                  <a:pt x="7752155" y="5864929"/>
                  <a:pt x="7752155" y="5864929"/>
                  <a:pt x="7752155" y="5863990"/>
                </a:cubicBezTo>
                <a:cubicBezTo>
                  <a:pt x="7752155" y="5863990"/>
                  <a:pt x="7752155" y="5863052"/>
                  <a:pt x="7752155" y="5863052"/>
                </a:cubicBezTo>
                <a:cubicBezTo>
                  <a:pt x="7752155" y="5863052"/>
                  <a:pt x="7751217" y="5862113"/>
                  <a:pt x="7751217" y="5862113"/>
                </a:cubicBezTo>
                <a:cubicBezTo>
                  <a:pt x="7751217" y="5862113"/>
                  <a:pt x="7750280" y="5861174"/>
                  <a:pt x="7749342" y="5861174"/>
                </a:cubicBezTo>
                <a:cubicBezTo>
                  <a:pt x="7748404" y="5861174"/>
                  <a:pt x="7746529" y="5860236"/>
                  <a:pt x="7745591" y="5860236"/>
                </a:cubicBezTo>
                <a:cubicBezTo>
                  <a:pt x="7744654" y="5859297"/>
                  <a:pt x="7742778" y="5859297"/>
                  <a:pt x="7741841" y="5859297"/>
                </a:cubicBezTo>
                <a:cubicBezTo>
                  <a:pt x="7740903" y="5859297"/>
                  <a:pt x="7739965" y="5859297"/>
                  <a:pt x="7739028" y="5859297"/>
                </a:cubicBezTo>
                <a:close/>
                <a:moveTo>
                  <a:pt x="7569310" y="5859297"/>
                </a:moveTo>
                <a:cubicBezTo>
                  <a:pt x="7563684" y="5859297"/>
                  <a:pt x="7558996" y="5859297"/>
                  <a:pt x="7554308" y="5861174"/>
                </a:cubicBezTo>
                <a:cubicBezTo>
                  <a:pt x="7549619" y="5863052"/>
                  <a:pt x="7545869" y="5864929"/>
                  <a:pt x="7543056" y="5867745"/>
                </a:cubicBezTo>
                <a:cubicBezTo>
                  <a:pt x="7540243" y="5870561"/>
                  <a:pt x="7538367" y="5873377"/>
                  <a:pt x="7536492" y="5877131"/>
                </a:cubicBezTo>
                <a:cubicBezTo>
                  <a:pt x="7535554" y="5879947"/>
                  <a:pt x="7534617" y="5883702"/>
                  <a:pt x="7534617" y="5887456"/>
                </a:cubicBezTo>
                <a:cubicBezTo>
                  <a:pt x="7534617" y="5892150"/>
                  <a:pt x="7534617" y="5895904"/>
                  <a:pt x="7536492" y="5898720"/>
                </a:cubicBezTo>
                <a:cubicBezTo>
                  <a:pt x="7538367" y="5901536"/>
                  <a:pt x="7540243" y="5904352"/>
                  <a:pt x="7542118" y="5906229"/>
                </a:cubicBezTo>
                <a:cubicBezTo>
                  <a:pt x="7543993" y="5908107"/>
                  <a:pt x="7546806" y="5909984"/>
                  <a:pt x="7549619" y="5911861"/>
                </a:cubicBezTo>
                <a:cubicBezTo>
                  <a:pt x="7552432" y="5912800"/>
                  <a:pt x="7555245" y="5914677"/>
                  <a:pt x="7558058" y="5915616"/>
                </a:cubicBezTo>
                <a:cubicBezTo>
                  <a:pt x="7560871" y="5917493"/>
                  <a:pt x="7563684" y="5918432"/>
                  <a:pt x="7566497" y="5919370"/>
                </a:cubicBezTo>
                <a:cubicBezTo>
                  <a:pt x="7569310" y="5920309"/>
                  <a:pt x="7571186" y="5922186"/>
                  <a:pt x="7573999" y="5923125"/>
                </a:cubicBezTo>
                <a:cubicBezTo>
                  <a:pt x="7576812" y="5924064"/>
                  <a:pt x="7578687" y="5925941"/>
                  <a:pt x="7579625" y="5927818"/>
                </a:cubicBezTo>
                <a:cubicBezTo>
                  <a:pt x="7580562" y="5929695"/>
                  <a:pt x="7581500" y="5931573"/>
                  <a:pt x="7581500" y="5934389"/>
                </a:cubicBezTo>
                <a:cubicBezTo>
                  <a:pt x="7581500" y="5937205"/>
                  <a:pt x="7580562" y="5939082"/>
                  <a:pt x="7579625" y="5940959"/>
                </a:cubicBezTo>
                <a:cubicBezTo>
                  <a:pt x="7578687" y="5942837"/>
                  <a:pt x="7577749" y="5944714"/>
                  <a:pt x="7575874" y="5945652"/>
                </a:cubicBezTo>
                <a:cubicBezTo>
                  <a:pt x="7573999" y="5946591"/>
                  <a:pt x="7572123" y="5947530"/>
                  <a:pt x="7569310" y="5948468"/>
                </a:cubicBezTo>
                <a:cubicBezTo>
                  <a:pt x="7566497" y="5949407"/>
                  <a:pt x="7563684" y="5949407"/>
                  <a:pt x="7560871" y="5949407"/>
                </a:cubicBezTo>
                <a:cubicBezTo>
                  <a:pt x="7557121" y="5949407"/>
                  <a:pt x="7553370" y="5948468"/>
                  <a:pt x="7550557" y="5947530"/>
                </a:cubicBezTo>
                <a:cubicBezTo>
                  <a:pt x="7547744" y="5946591"/>
                  <a:pt x="7544931" y="5945652"/>
                  <a:pt x="7543056" y="5944714"/>
                </a:cubicBezTo>
                <a:cubicBezTo>
                  <a:pt x="7541180" y="5943775"/>
                  <a:pt x="7539305" y="5942837"/>
                  <a:pt x="7537430" y="5941898"/>
                </a:cubicBezTo>
                <a:cubicBezTo>
                  <a:pt x="7535554" y="5940959"/>
                  <a:pt x="7534617" y="5940021"/>
                  <a:pt x="7533679" y="5940021"/>
                </a:cubicBezTo>
                <a:cubicBezTo>
                  <a:pt x="7533679" y="5940021"/>
                  <a:pt x="7532741" y="5940021"/>
                  <a:pt x="7532741" y="5940021"/>
                </a:cubicBezTo>
                <a:cubicBezTo>
                  <a:pt x="7532741" y="5940021"/>
                  <a:pt x="7532741" y="5940959"/>
                  <a:pt x="7531804" y="5940959"/>
                </a:cubicBezTo>
                <a:cubicBezTo>
                  <a:pt x="7530866" y="5940959"/>
                  <a:pt x="7530866" y="5941898"/>
                  <a:pt x="7530866" y="5942837"/>
                </a:cubicBezTo>
                <a:cubicBezTo>
                  <a:pt x="7530866" y="5943775"/>
                  <a:pt x="7530866" y="5945652"/>
                  <a:pt x="7530866" y="5946591"/>
                </a:cubicBezTo>
                <a:cubicBezTo>
                  <a:pt x="7530866" y="5949407"/>
                  <a:pt x="7531804" y="5951284"/>
                  <a:pt x="7531804" y="5952223"/>
                </a:cubicBezTo>
                <a:cubicBezTo>
                  <a:pt x="7532741" y="5953162"/>
                  <a:pt x="7532741" y="5954100"/>
                  <a:pt x="7533679" y="5955039"/>
                </a:cubicBezTo>
                <a:cubicBezTo>
                  <a:pt x="7534617" y="5955978"/>
                  <a:pt x="7535554" y="5956916"/>
                  <a:pt x="7537430" y="5957855"/>
                </a:cubicBezTo>
                <a:cubicBezTo>
                  <a:pt x="7539305" y="5958794"/>
                  <a:pt x="7541180" y="5959732"/>
                  <a:pt x="7543993" y="5960671"/>
                </a:cubicBezTo>
                <a:cubicBezTo>
                  <a:pt x="7546806" y="5961609"/>
                  <a:pt x="7549619" y="5961609"/>
                  <a:pt x="7552432" y="5962548"/>
                </a:cubicBezTo>
                <a:cubicBezTo>
                  <a:pt x="7555245" y="5963487"/>
                  <a:pt x="7558058" y="5963487"/>
                  <a:pt x="7561809" y="5963487"/>
                </a:cubicBezTo>
                <a:cubicBezTo>
                  <a:pt x="7567435" y="5963487"/>
                  <a:pt x="7572123" y="5962548"/>
                  <a:pt x="7576812" y="5961609"/>
                </a:cubicBezTo>
                <a:cubicBezTo>
                  <a:pt x="7581500" y="5960671"/>
                  <a:pt x="7585251" y="5958794"/>
                  <a:pt x="7589001" y="5955978"/>
                </a:cubicBezTo>
                <a:cubicBezTo>
                  <a:pt x="7591814" y="5953162"/>
                  <a:pt x="7594627" y="5950346"/>
                  <a:pt x="7596503" y="5946591"/>
                </a:cubicBezTo>
                <a:cubicBezTo>
                  <a:pt x="7598378" y="5942837"/>
                  <a:pt x="7599316" y="5938143"/>
                  <a:pt x="7599316" y="5933450"/>
                </a:cubicBezTo>
                <a:cubicBezTo>
                  <a:pt x="7599316" y="5928757"/>
                  <a:pt x="7599316" y="5925941"/>
                  <a:pt x="7597440" y="5922186"/>
                </a:cubicBezTo>
                <a:cubicBezTo>
                  <a:pt x="7595565" y="5919370"/>
                  <a:pt x="7593690" y="5916554"/>
                  <a:pt x="7591814" y="5914677"/>
                </a:cubicBezTo>
                <a:cubicBezTo>
                  <a:pt x="7589939" y="5911861"/>
                  <a:pt x="7587126" y="5910923"/>
                  <a:pt x="7584313" y="5909045"/>
                </a:cubicBezTo>
                <a:cubicBezTo>
                  <a:pt x="7581500" y="5908107"/>
                  <a:pt x="7578687" y="5907168"/>
                  <a:pt x="7575874" y="5905291"/>
                </a:cubicBezTo>
                <a:cubicBezTo>
                  <a:pt x="7573061" y="5903413"/>
                  <a:pt x="7570248" y="5902475"/>
                  <a:pt x="7567435" y="5901536"/>
                </a:cubicBezTo>
                <a:cubicBezTo>
                  <a:pt x="7564622" y="5900597"/>
                  <a:pt x="7562747" y="5898720"/>
                  <a:pt x="7559934" y="5897782"/>
                </a:cubicBezTo>
                <a:cubicBezTo>
                  <a:pt x="7557121" y="5896843"/>
                  <a:pt x="7555245" y="5894966"/>
                  <a:pt x="7554308" y="5893088"/>
                </a:cubicBezTo>
                <a:cubicBezTo>
                  <a:pt x="7553370" y="5891211"/>
                  <a:pt x="7552432" y="5889334"/>
                  <a:pt x="7552432" y="5886518"/>
                </a:cubicBezTo>
                <a:cubicBezTo>
                  <a:pt x="7552432" y="5884640"/>
                  <a:pt x="7552432" y="5882763"/>
                  <a:pt x="7553370" y="5880886"/>
                </a:cubicBezTo>
                <a:cubicBezTo>
                  <a:pt x="7553370" y="5879009"/>
                  <a:pt x="7554308" y="5877131"/>
                  <a:pt x="7556183" y="5876193"/>
                </a:cubicBezTo>
                <a:cubicBezTo>
                  <a:pt x="7558058" y="5875254"/>
                  <a:pt x="7559934" y="5874315"/>
                  <a:pt x="7561809" y="5873377"/>
                </a:cubicBezTo>
                <a:cubicBezTo>
                  <a:pt x="7563684" y="5872438"/>
                  <a:pt x="7566497" y="5872438"/>
                  <a:pt x="7569310" y="5872438"/>
                </a:cubicBezTo>
                <a:cubicBezTo>
                  <a:pt x="7572123" y="5872438"/>
                  <a:pt x="7574936" y="5872438"/>
                  <a:pt x="7577749" y="5873377"/>
                </a:cubicBezTo>
                <a:cubicBezTo>
                  <a:pt x="7580562" y="5874315"/>
                  <a:pt x="7582438" y="5875254"/>
                  <a:pt x="7584313" y="5876193"/>
                </a:cubicBezTo>
                <a:cubicBezTo>
                  <a:pt x="7586188" y="5877131"/>
                  <a:pt x="7588064" y="5878070"/>
                  <a:pt x="7589001" y="5879009"/>
                </a:cubicBezTo>
                <a:cubicBezTo>
                  <a:pt x="7589939" y="5879947"/>
                  <a:pt x="7590877" y="5879947"/>
                  <a:pt x="7591814" y="5879947"/>
                </a:cubicBezTo>
                <a:cubicBezTo>
                  <a:pt x="7591814" y="5879947"/>
                  <a:pt x="7592752" y="5879947"/>
                  <a:pt x="7592752" y="5879947"/>
                </a:cubicBezTo>
                <a:cubicBezTo>
                  <a:pt x="7592752" y="5879947"/>
                  <a:pt x="7593690" y="5879947"/>
                  <a:pt x="7593690" y="5879009"/>
                </a:cubicBezTo>
                <a:cubicBezTo>
                  <a:pt x="7594627" y="5879009"/>
                  <a:pt x="7594627" y="5878070"/>
                  <a:pt x="7594627" y="5877131"/>
                </a:cubicBezTo>
                <a:cubicBezTo>
                  <a:pt x="7594627" y="5876193"/>
                  <a:pt x="7594627" y="5875254"/>
                  <a:pt x="7594627" y="5874315"/>
                </a:cubicBezTo>
                <a:cubicBezTo>
                  <a:pt x="7594627" y="5873377"/>
                  <a:pt x="7594627" y="5872438"/>
                  <a:pt x="7594627" y="5871499"/>
                </a:cubicBezTo>
                <a:cubicBezTo>
                  <a:pt x="7594627" y="5870561"/>
                  <a:pt x="7594627" y="5870561"/>
                  <a:pt x="7594627" y="5869622"/>
                </a:cubicBezTo>
                <a:cubicBezTo>
                  <a:pt x="7593690" y="5868683"/>
                  <a:pt x="7593690" y="5867745"/>
                  <a:pt x="7593690" y="5867745"/>
                </a:cubicBezTo>
                <a:cubicBezTo>
                  <a:pt x="7592752" y="5866806"/>
                  <a:pt x="7592752" y="5866806"/>
                  <a:pt x="7591814" y="5865868"/>
                </a:cubicBezTo>
                <a:cubicBezTo>
                  <a:pt x="7591814" y="5864929"/>
                  <a:pt x="7590877" y="5864929"/>
                  <a:pt x="7589001" y="5863990"/>
                </a:cubicBezTo>
                <a:cubicBezTo>
                  <a:pt x="7587126" y="5863052"/>
                  <a:pt x="7585251" y="5863052"/>
                  <a:pt x="7583375" y="5862113"/>
                </a:cubicBezTo>
                <a:cubicBezTo>
                  <a:pt x="7581500" y="5861174"/>
                  <a:pt x="7579625" y="5860236"/>
                  <a:pt x="7576812" y="5860236"/>
                </a:cubicBezTo>
                <a:cubicBezTo>
                  <a:pt x="7573999" y="5859297"/>
                  <a:pt x="7572123" y="5859297"/>
                  <a:pt x="7569310" y="5859297"/>
                </a:cubicBezTo>
                <a:close/>
                <a:moveTo>
                  <a:pt x="9868465" y="5858359"/>
                </a:moveTo>
                <a:cubicBezTo>
                  <a:pt x="9862839" y="5858359"/>
                  <a:pt x="9857213" y="5860236"/>
                  <a:pt x="9853462" y="5861175"/>
                </a:cubicBezTo>
                <a:cubicBezTo>
                  <a:pt x="9849712" y="5862114"/>
                  <a:pt x="9845023" y="5863991"/>
                  <a:pt x="9842210" y="5867745"/>
                </a:cubicBezTo>
                <a:cubicBezTo>
                  <a:pt x="9839397" y="5871500"/>
                  <a:pt x="9836584" y="5874316"/>
                  <a:pt x="9834709" y="5879009"/>
                </a:cubicBezTo>
                <a:cubicBezTo>
                  <a:pt x="9832833" y="5883702"/>
                  <a:pt x="9831896" y="5888396"/>
                  <a:pt x="9831896" y="5894028"/>
                </a:cubicBezTo>
                <a:cubicBezTo>
                  <a:pt x="9831896" y="5898721"/>
                  <a:pt x="9831896" y="5903414"/>
                  <a:pt x="9833771" y="5906230"/>
                </a:cubicBezTo>
                <a:cubicBezTo>
                  <a:pt x="9835647" y="5909046"/>
                  <a:pt x="9837522" y="5911862"/>
                  <a:pt x="9839397" y="5914678"/>
                </a:cubicBezTo>
                <a:cubicBezTo>
                  <a:pt x="9836584" y="5917494"/>
                  <a:pt x="9834709" y="5920310"/>
                  <a:pt x="9832833" y="5924064"/>
                </a:cubicBezTo>
                <a:cubicBezTo>
                  <a:pt x="9830958" y="5926880"/>
                  <a:pt x="9830021" y="5930635"/>
                  <a:pt x="9830021" y="5935328"/>
                </a:cubicBezTo>
                <a:cubicBezTo>
                  <a:pt x="9830021" y="5938144"/>
                  <a:pt x="9830958" y="5940960"/>
                  <a:pt x="9832833" y="5943776"/>
                </a:cubicBezTo>
                <a:cubicBezTo>
                  <a:pt x="9834709" y="5946592"/>
                  <a:pt x="9836584" y="5948469"/>
                  <a:pt x="9840335" y="5950346"/>
                </a:cubicBezTo>
                <a:cubicBezTo>
                  <a:pt x="9838460" y="5952224"/>
                  <a:pt x="9836584" y="5954101"/>
                  <a:pt x="9834709" y="5955978"/>
                </a:cubicBezTo>
                <a:cubicBezTo>
                  <a:pt x="9832833" y="5957855"/>
                  <a:pt x="9830958" y="5959733"/>
                  <a:pt x="9830021" y="5961610"/>
                </a:cubicBezTo>
                <a:cubicBezTo>
                  <a:pt x="9829083" y="5963487"/>
                  <a:pt x="9828145" y="5966303"/>
                  <a:pt x="9827207" y="5968181"/>
                </a:cubicBezTo>
                <a:cubicBezTo>
                  <a:pt x="9826270" y="5970058"/>
                  <a:pt x="9826270" y="5972874"/>
                  <a:pt x="9826270" y="5974751"/>
                </a:cubicBezTo>
                <a:cubicBezTo>
                  <a:pt x="9826270" y="5978506"/>
                  <a:pt x="9826270" y="5981322"/>
                  <a:pt x="9828145" y="5985076"/>
                </a:cubicBezTo>
                <a:cubicBezTo>
                  <a:pt x="9830021" y="5988831"/>
                  <a:pt x="9831896" y="5991647"/>
                  <a:pt x="9835647" y="5993524"/>
                </a:cubicBezTo>
                <a:cubicBezTo>
                  <a:pt x="9839397" y="5996340"/>
                  <a:pt x="9843148" y="5998217"/>
                  <a:pt x="9848774" y="5999156"/>
                </a:cubicBezTo>
                <a:cubicBezTo>
                  <a:pt x="9854400" y="6000095"/>
                  <a:pt x="9860963" y="6001033"/>
                  <a:pt x="9868465" y="6001033"/>
                </a:cubicBezTo>
                <a:cubicBezTo>
                  <a:pt x="9875966" y="6001033"/>
                  <a:pt x="9883467" y="6000095"/>
                  <a:pt x="9889093" y="5998217"/>
                </a:cubicBezTo>
                <a:cubicBezTo>
                  <a:pt x="9894719" y="5996340"/>
                  <a:pt x="9899408" y="5993524"/>
                  <a:pt x="9903158" y="5990708"/>
                </a:cubicBezTo>
                <a:cubicBezTo>
                  <a:pt x="9906909" y="5987892"/>
                  <a:pt x="9909722" y="5984138"/>
                  <a:pt x="9911597" y="5980383"/>
                </a:cubicBezTo>
                <a:cubicBezTo>
                  <a:pt x="9913473" y="5976628"/>
                  <a:pt x="9914410" y="5972874"/>
                  <a:pt x="9914410" y="5968181"/>
                </a:cubicBezTo>
                <a:cubicBezTo>
                  <a:pt x="9914410" y="5963487"/>
                  <a:pt x="9913473" y="5959733"/>
                  <a:pt x="9911597" y="5956917"/>
                </a:cubicBezTo>
                <a:cubicBezTo>
                  <a:pt x="9909722" y="5954101"/>
                  <a:pt x="9907847" y="5951285"/>
                  <a:pt x="9905034" y="5949408"/>
                </a:cubicBezTo>
                <a:cubicBezTo>
                  <a:pt x="9902221" y="5947530"/>
                  <a:pt x="9898470" y="5945653"/>
                  <a:pt x="9894719" y="5944714"/>
                </a:cubicBezTo>
                <a:cubicBezTo>
                  <a:pt x="9890969" y="5943776"/>
                  <a:pt x="9886281" y="5942837"/>
                  <a:pt x="9881592" y="5942837"/>
                </a:cubicBezTo>
                <a:lnTo>
                  <a:pt x="9857213" y="5941899"/>
                </a:lnTo>
                <a:cubicBezTo>
                  <a:pt x="9853462" y="5941899"/>
                  <a:pt x="9849712" y="5940960"/>
                  <a:pt x="9847836" y="5939083"/>
                </a:cubicBezTo>
                <a:cubicBezTo>
                  <a:pt x="9845023" y="5937205"/>
                  <a:pt x="9844086" y="5935328"/>
                  <a:pt x="9844086" y="5932512"/>
                </a:cubicBezTo>
                <a:cubicBezTo>
                  <a:pt x="9844086" y="5930635"/>
                  <a:pt x="9844086" y="5928757"/>
                  <a:pt x="9845023" y="5926880"/>
                </a:cubicBezTo>
                <a:cubicBezTo>
                  <a:pt x="9845961" y="5925003"/>
                  <a:pt x="9846898" y="5923126"/>
                  <a:pt x="9847836" y="5922187"/>
                </a:cubicBezTo>
                <a:cubicBezTo>
                  <a:pt x="9849712" y="5924064"/>
                  <a:pt x="9852525" y="5925003"/>
                  <a:pt x="9856275" y="5925942"/>
                </a:cubicBezTo>
                <a:cubicBezTo>
                  <a:pt x="9860026" y="5926880"/>
                  <a:pt x="9863777" y="5927819"/>
                  <a:pt x="9867527" y="5927819"/>
                </a:cubicBezTo>
                <a:cubicBezTo>
                  <a:pt x="9873153" y="5927819"/>
                  <a:pt x="9877842" y="5927819"/>
                  <a:pt x="9882530" y="5925942"/>
                </a:cubicBezTo>
                <a:cubicBezTo>
                  <a:pt x="9886281" y="5924064"/>
                  <a:pt x="9890969" y="5922187"/>
                  <a:pt x="9893782" y="5919371"/>
                </a:cubicBezTo>
                <a:cubicBezTo>
                  <a:pt x="9896595" y="5916555"/>
                  <a:pt x="9899408" y="5912800"/>
                  <a:pt x="9901283" y="5909046"/>
                </a:cubicBezTo>
                <a:cubicBezTo>
                  <a:pt x="9903158" y="5904353"/>
                  <a:pt x="9904096" y="5899659"/>
                  <a:pt x="9904096" y="5894028"/>
                </a:cubicBezTo>
                <a:cubicBezTo>
                  <a:pt x="9904096" y="5891212"/>
                  <a:pt x="9903158" y="5887457"/>
                  <a:pt x="9902221" y="5884641"/>
                </a:cubicBezTo>
                <a:cubicBezTo>
                  <a:pt x="9900345" y="5881825"/>
                  <a:pt x="9899408" y="5879009"/>
                  <a:pt x="9896595" y="5876193"/>
                </a:cubicBezTo>
                <a:lnTo>
                  <a:pt x="9910660" y="5876193"/>
                </a:lnTo>
                <a:cubicBezTo>
                  <a:pt x="9911597" y="5876193"/>
                  <a:pt x="9912535" y="5875255"/>
                  <a:pt x="9913473" y="5874316"/>
                </a:cubicBezTo>
                <a:cubicBezTo>
                  <a:pt x="9914410" y="5873377"/>
                  <a:pt x="9914410" y="5871500"/>
                  <a:pt x="9914410" y="5868684"/>
                </a:cubicBezTo>
                <a:cubicBezTo>
                  <a:pt x="9914410" y="5865868"/>
                  <a:pt x="9914410" y="5863991"/>
                  <a:pt x="9915348" y="5862114"/>
                </a:cubicBezTo>
                <a:cubicBezTo>
                  <a:pt x="9914410" y="5861175"/>
                  <a:pt x="9913473" y="5860236"/>
                  <a:pt x="9912535" y="5860236"/>
                </a:cubicBezTo>
                <a:lnTo>
                  <a:pt x="9883467" y="5860236"/>
                </a:lnTo>
                <a:cubicBezTo>
                  <a:pt x="9881592" y="5860236"/>
                  <a:pt x="9879717" y="5859298"/>
                  <a:pt x="9876904" y="5859298"/>
                </a:cubicBezTo>
                <a:cubicBezTo>
                  <a:pt x="9874091" y="5858359"/>
                  <a:pt x="9871278" y="5858359"/>
                  <a:pt x="9868465" y="5858359"/>
                </a:cubicBezTo>
                <a:close/>
                <a:moveTo>
                  <a:pt x="8088776" y="5858359"/>
                </a:moveTo>
                <a:cubicBezTo>
                  <a:pt x="8083150" y="5858359"/>
                  <a:pt x="8077524" y="5860236"/>
                  <a:pt x="8073773" y="5861175"/>
                </a:cubicBezTo>
                <a:cubicBezTo>
                  <a:pt x="8070023" y="5862114"/>
                  <a:pt x="8065334" y="5863991"/>
                  <a:pt x="8062521" y="5867745"/>
                </a:cubicBezTo>
                <a:cubicBezTo>
                  <a:pt x="8059708" y="5871500"/>
                  <a:pt x="8056895" y="5874316"/>
                  <a:pt x="8055020" y="5879009"/>
                </a:cubicBezTo>
                <a:cubicBezTo>
                  <a:pt x="8053145" y="5883702"/>
                  <a:pt x="8052207" y="5888396"/>
                  <a:pt x="8052207" y="5894028"/>
                </a:cubicBezTo>
                <a:cubicBezTo>
                  <a:pt x="8052207" y="5898721"/>
                  <a:pt x="8053145" y="5903414"/>
                  <a:pt x="8054082" y="5906230"/>
                </a:cubicBezTo>
                <a:cubicBezTo>
                  <a:pt x="8055958" y="5909046"/>
                  <a:pt x="8057833" y="5911862"/>
                  <a:pt x="8059708" y="5914678"/>
                </a:cubicBezTo>
                <a:cubicBezTo>
                  <a:pt x="8056895" y="5917494"/>
                  <a:pt x="8055020" y="5920310"/>
                  <a:pt x="8053145" y="5924064"/>
                </a:cubicBezTo>
                <a:cubicBezTo>
                  <a:pt x="8051269" y="5926880"/>
                  <a:pt x="8050332" y="5930635"/>
                  <a:pt x="8050332" y="5935328"/>
                </a:cubicBezTo>
                <a:cubicBezTo>
                  <a:pt x="8050332" y="5938144"/>
                  <a:pt x="8051269" y="5940960"/>
                  <a:pt x="8053145" y="5943776"/>
                </a:cubicBezTo>
                <a:cubicBezTo>
                  <a:pt x="8055020" y="5946592"/>
                  <a:pt x="8056895" y="5948469"/>
                  <a:pt x="8060646" y="5950346"/>
                </a:cubicBezTo>
                <a:cubicBezTo>
                  <a:pt x="8058771" y="5952224"/>
                  <a:pt x="8056895" y="5954101"/>
                  <a:pt x="8055020" y="5955978"/>
                </a:cubicBezTo>
                <a:cubicBezTo>
                  <a:pt x="8053145" y="5957855"/>
                  <a:pt x="8051269" y="5959733"/>
                  <a:pt x="8050332" y="5961610"/>
                </a:cubicBezTo>
                <a:cubicBezTo>
                  <a:pt x="8049394" y="5963487"/>
                  <a:pt x="8048456" y="5966303"/>
                  <a:pt x="8047519" y="5968181"/>
                </a:cubicBezTo>
                <a:cubicBezTo>
                  <a:pt x="8046581" y="5970058"/>
                  <a:pt x="8046581" y="5972874"/>
                  <a:pt x="8046581" y="5974751"/>
                </a:cubicBezTo>
                <a:cubicBezTo>
                  <a:pt x="8046581" y="5978506"/>
                  <a:pt x="8046581" y="5982260"/>
                  <a:pt x="8048456" y="5985076"/>
                </a:cubicBezTo>
                <a:cubicBezTo>
                  <a:pt x="8050332" y="5988831"/>
                  <a:pt x="8052207" y="5990708"/>
                  <a:pt x="8055958" y="5993524"/>
                </a:cubicBezTo>
                <a:cubicBezTo>
                  <a:pt x="8059708" y="5996340"/>
                  <a:pt x="8063459" y="5998217"/>
                  <a:pt x="8069085" y="5999156"/>
                </a:cubicBezTo>
                <a:cubicBezTo>
                  <a:pt x="8074711" y="6000095"/>
                  <a:pt x="8081275" y="6001033"/>
                  <a:pt x="8088776" y="6001033"/>
                </a:cubicBezTo>
                <a:cubicBezTo>
                  <a:pt x="8096277" y="6001033"/>
                  <a:pt x="8103779" y="6000095"/>
                  <a:pt x="8109405" y="5998217"/>
                </a:cubicBezTo>
                <a:cubicBezTo>
                  <a:pt x="8115031" y="5996340"/>
                  <a:pt x="8119719" y="5993524"/>
                  <a:pt x="8123470" y="5990708"/>
                </a:cubicBezTo>
                <a:cubicBezTo>
                  <a:pt x="8127220" y="5987892"/>
                  <a:pt x="8130033" y="5984138"/>
                  <a:pt x="8131909" y="5980383"/>
                </a:cubicBezTo>
                <a:cubicBezTo>
                  <a:pt x="8133784" y="5976628"/>
                  <a:pt x="8134722" y="5972874"/>
                  <a:pt x="8134722" y="5968181"/>
                </a:cubicBezTo>
                <a:cubicBezTo>
                  <a:pt x="8134722" y="5963487"/>
                  <a:pt x="8133784" y="5959733"/>
                  <a:pt x="8131909" y="5956917"/>
                </a:cubicBezTo>
                <a:cubicBezTo>
                  <a:pt x="8130033" y="5954101"/>
                  <a:pt x="8128158" y="5951285"/>
                  <a:pt x="8125345" y="5949408"/>
                </a:cubicBezTo>
                <a:cubicBezTo>
                  <a:pt x="8122532" y="5947530"/>
                  <a:pt x="8118781" y="5945653"/>
                  <a:pt x="8115031" y="5944714"/>
                </a:cubicBezTo>
                <a:cubicBezTo>
                  <a:pt x="8111280" y="5943776"/>
                  <a:pt x="8106592" y="5942837"/>
                  <a:pt x="8101903" y="5942837"/>
                </a:cubicBezTo>
                <a:lnTo>
                  <a:pt x="8077524" y="5941899"/>
                </a:lnTo>
                <a:cubicBezTo>
                  <a:pt x="8073773" y="5941899"/>
                  <a:pt x="8070960" y="5940960"/>
                  <a:pt x="8068147" y="5939083"/>
                </a:cubicBezTo>
                <a:cubicBezTo>
                  <a:pt x="8065334" y="5937205"/>
                  <a:pt x="8064397" y="5935328"/>
                  <a:pt x="8064397" y="5932512"/>
                </a:cubicBezTo>
                <a:cubicBezTo>
                  <a:pt x="8064397" y="5930635"/>
                  <a:pt x="8064397" y="5928757"/>
                  <a:pt x="8065334" y="5926880"/>
                </a:cubicBezTo>
                <a:cubicBezTo>
                  <a:pt x="8066272" y="5925003"/>
                  <a:pt x="8067210" y="5923126"/>
                  <a:pt x="8068147" y="5922187"/>
                </a:cubicBezTo>
                <a:cubicBezTo>
                  <a:pt x="8070023" y="5924064"/>
                  <a:pt x="8072836" y="5925003"/>
                  <a:pt x="8076586" y="5925942"/>
                </a:cubicBezTo>
                <a:cubicBezTo>
                  <a:pt x="8080337" y="5926880"/>
                  <a:pt x="8084088" y="5927819"/>
                  <a:pt x="8087838" y="5927819"/>
                </a:cubicBezTo>
                <a:cubicBezTo>
                  <a:pt x="8093464" y="5927819"/>
                  <a:pt x="8098153" y="5927819"/>
                  <a:pt x="8102841" y="5925942"/>
                </a:cubicBezTo>
                <a:cubicBezTo>
                  <a:pt x="8106592" y="5924064"/>
                  <a:pt x="8111280" y="5922187"/>
                  <a:pt x="8114093" y="5919371"/>
                </a:cubicBezTo>
                <a:cubicBezTo>
                  <a:pt x="8116906" y="5916555"/>
                  <a:pt x="8119719" y="5912800"/>
                  <a:pt x="8121594" y="5909046"/>
                </a:cubicBezTo>
                <a:cubicBezTo>
                  <a:pt x="8123470" y="5904353"/>
                  <a:pt x="8124407" y="5899659"/>
                  <a:pt x="8124407" y="5894028"/>
                </a:cubicBezTo>
                <a:cubicBezTo>
                  <a:pt x="8124407" y="5891212"/>
                  <a:pt x="8123470" y="5887457"/>
                  <a:pt x="8122532" y="5884641"/>
                </a:cubicBezTo>
                <a:cubicBezTo>
                  <a:pt x="8120657" y="5881825"/>
                  <a:pt x="8119719" y="5879009"/>
                  <a:pt x="8116906" y="5876193"/>
                </a:cubicBezTo>
                <a:lnTo>
                  <a:pt x="8130971" y="5876193"/>
                </a:lnTo>
                <a:cubicBezTo>
                  <a:pt x="8131909" y="5876193"/>
                  <a:pt x="8132846" y="5875255"/>
                  <a:pt x="8133784" y="5874316"/>
                </a:cubicBezTo>
                <a:cubicBezTo>
                  <a:pt x="8134722" y="5873377"/>
                  <a:pt x="8134722" y="5871500"/>
                  <a:pt x="8134722" y="5868684"/>
                </a:cubicBezTo>
                <a:cubicBezTo>
                  <a:pt x="8134722" y="5865868"/>
                  <a:pt x="8133784" y="5863991"/>
                  <a:pt x="8135659" y="5862114"/>
                </a:cubicBezTo>
                <a:cubicBezTo>
                  <a:pt x="8134722" y="5861175"/>
                  <a:pt x="8133784" y="5860236"/>
                  <a:pt x="8132846" y="5860236"/>
                </a:cubicBezTo>
                <a:lnTo>
                  <a:pt x="8103779" y="5860236"/>
                </a:lnTo>
                <a:cubicBezTo>
                  <a:pt x="8101903" y="5860236"/>
                  <a:pt x="8100028" y="5860236"/>
                  <a:pt x="8097215" y="5859298"/>
                </a:cubicBezTo>
                <a:cubicBezTo>
                  <a:pt x="8094402" y="5858359"/>
                  <a:pt x="8091589" y="5858359"/>
                  <a:pt x="8088776" y="5858359"/>
                </a:cubicBezTo>
                <a:close/>
                <a:moveTo>
                  <a:pt x="10872705" y="5836770"/>
                </a:moveTo>
                <a:cubicBezTo>
                  <a:pt x="10871767" y="5836770"/>
                  <a:pt x="10869892" y="5837709"/>
                  <a:pt x="10869892" y="5837709"/>
                </a:cubicBezTo>
                <a:cubicBezTo>
                  <a:pt x="10869892" y="5837709"/>
                  <a:pt x="10868954" y="5838647"/>
                  <a:pt x="10868954" y="5838647"/>
                </a:cubicBezTo>
                <a:cubicBezTo>
                  <a:pt x="10868954" y="5838647"/>
                  <a:pt x="10868954" y="5838647"/>
                  <a:pt x="10868954" y="5839586"/>
                </a:cubicBezTo>
                <a:lnTo>
                  <a:pt x="10868954" y="5862113"/>
                </a:lnTo>
                <a:lnTo>
                  <a:pt x="10855827" y="5862113"/>
                </a:lnTo>
                <a:cubicBezTo>
                  <a:pt x="10854889" y="5862113"/>
                  <a:pt x="10853951" y="5862113"/>
                  <a:pt x="10853951" y="5862113"/>
                </a:cubicBezTo>
                <a:cubicBezTo>
                  <a:pt x="10853951" y="5862113"/>
                  <a:pt x="10853014" y="5862113"/>
                  <a:pt x="10853014" y="5863052"/>
                </a:cubicBezTo>
                <a:cubicBezTo>
                  <a:pt x="10852076" y="5863052"/>
                  <a:pt x="10852076" y="5863991"/>
                  <a:pt x="10852076" y="5864929"/>
                </a:cubicBezTo>
                <a:cubicBezTo>
                  <a:pt x="10852076" y="5865868"/>
                  <a:pt x="10852076" y="5867745"/>
                  <a:pt x="10852076" y="5868684"/>
                </a:cubicBezTo>
                <a:cubicBezTo>
                  <a:pt x="10852076" y="5871500"/>
                  <a:pt x="10852076" y="5873377"/>
                  <a:pt x="10853014" y="5874316"/>
                </a:cubicBezTo>
                <a:cubicBezTo>
                  <a:pt x="10853951" y="5875254"/>
                  <a:pt x="10854889" y="5876193"/>
                  <a:pt x="10855827" y="5876193"/>
                </a:cubicBezTo>
                <a:lnTo>
                  <a:pt x="10868954" y="5876193"/>
                </a:lnTo>
                <a:lnTo>
                  <a:pt x="10868954" y="5931573"/>
                </a:lnTo>
                <a:cubicBezTo>
                  <a:pt x="10868954" y="5937205"/>
                  <a:pt x="10869892" y="5941898"/>
                  <a:pt x="10870829" y="5945653"/>
                </a:cubicBezTo>
                <a:cubicBezTo>
                  <a:pt x="10871767" y="5950346"/>
                  <a:pt x="10873643" y="5953162"/>
                  <a:pt x="10875518" y="5955978"/>
                </a:cubicBezTo>
                <a:cubicBezTo>
                  <a:pt x="10877393" y="5958794"/>
                  <a:pt x="10880206" y="5960671"/>
                  <a:pt x="10883957" y="5961610"/>
                </a:cubicBezTo>
                <a:cubicBezTo>
                  <a:pt x="10886770" y="5962549"/>
                  <a:pt x="10891458" y="5963487"/>
                  <a:pt x="10896146" y="5963487"/>
                </a:cubicBezTo>
                <a:cubicBezTo>
                  <a:pt x="10898022" y="5963487"/>
                  <a:pt x="10898959" y="5963487"/>
                  <a:pt x="10900835" y="5963487"/>
                </a:cubicBezTo>
                <a:cubicBezTo>
                  <a:pt x="10902710" y="5963487"/>
                  <a:pt x="10903648" y="5962549"/>
                  <a:pt x="10905523" y="5962549"/>
                </a:cubicBezTo>
                <a:cubicBezTo>
                  <a:pt x="10906461" y="5962549"/>
                  <a:pt x="10908336" y="5962549"/>
                  <a:pt x="10909274" y="5961610"/>
                </a:cubicBezTo>
                <a:cubicBezTo>
                  <a:pt x="10910211" y="5960671"/>
                  <a:pt x="10912087" y="5960671"/>
                  <a:pt x="10912087" y="5959733"/>
                </a:cubicBezTo>
                <a:cubicBezTo>
                  <a:pt x="10912087" y="5958794"/>
                  <a:pt x="10913024" y="5957855"/>
                  <a:pt x="10913024" y="5956917"/>
                </a:cubicBezTo>
                <a:cubicBezTo>
                  <a:pt x="10913024" y="5955978"/>
                  <a:pt x="10913024" y="5954101"/>
                  <a:pt x="10913024" y="5952223"/>
                </a:cubicBezTo>
                <a:cubicBezTo>
                  <a:pt x="10913024" y="5951285"/>
                  <a:pt x="10913024" y="5949408"/>
                  <a:pt x="10913962" y="5947530"/>
                </a:cubicBezTo>
                <a:cubicBezTo>
                  <a:pt x="10913024" y="5946592"/>
                  <a:pt x="10913024" y="5946592"/>
                  <a:pt x="10913024" y="5945653"/>
                </a:cubicBezTo>
                <a:cubicBezTo>
                  <a:pt x="10913024" y="5945653"/>
                  <a:pt x="10912087" y="5944714"/>
                  <a:pt x="10912087" y="5944714"/>
                </a:cubicBezTo>
                <a:cubicBezTo>
                  <a:pt x="10912087" y="5944714"/>
                  <a:pt x="10911149" y="5944714"/>
                  <a:pt x="10911149" y="5944714"/>
                </a:cubicBezTo>
                <a:cubicBezTo>
                  <a:pt x="10910211" y="5944714"/>
                  <a:pt x="10910211" y="5945653"/>
                  <a:pt x="10909274" y="5945653"/>
                </a:cubicBezTo>
                <a:cubicBezTo>
                  <a:pt x="10908336" y="5945653"/>
                  <a:pt x="10907398" y="5946592"/>
                  <a:pt x="10906461" y="5946592"/>
                </a:cubicBezTo>
                <a:cubicBezTo>
                  <a:pt x="10905523" y="5946592"/>
                  <a:pt x="10904586" y="5946592"/>
                  <a:pt x="10902710" y="5947530"/>
                </a:cubicBezTo>
                <a:cubicBezTo>
                  <a:pt x="10900835" y="5948469"/>
                  <a:pt x="10899897" y="5948469"/>
                  <a:pt x="10898022" y="5948469"/>
                </a:cubicBezTo>
                <a:cubicBezTo>
                  <a:pt x="10893333" y="5948469"/>
                  <a:pt x="10889583" y="5947530"/>
                  <a:pt x="10887708" y="5943776"/>
                </a:cubicBezTo>
                <a:cubicBezTo>
                  <a:pt x="10885832" y="5940021"/>
                  <a:pt x="10884894" y="5935328"/>
                  <a:pt x="10884894" y="5928757"/>
                </a:cubicBezTo>
                <a:lnTo>
                  <a:pt x="10884894" y="5876193"/>
                </a:lnTo>
                <a:lnTo>
                  <a:pt x="10909274" y="5876193"/>
                </a:lnTo>
                <a:cubicBezTo>
                  <a:pt x="10910211" y="5876193"/>
                  <a:pt x="10911149" y="5875254"/>
                  <a:pt x="10912087" y="5874316"/>
                </a:cubicBezTo>
                <a:cubicBezTo>
                  <a:pt x="10913024" y="5873377"/>
                  <a:pt x="10913024" y="5871500"/>
                  <a:pt x="10913024" y="5868684"/>
                </a:cubicBezTo>
                <a:cubicBezTo>
                  <a:pt x="10913024" y="5866807"/>
                  <a:pt x="10913024" y="5865868"/>
                  <a:pt x="10913024" y="5864929"/>
                </a:cubicBezTo>
                <a:cubicBezTo>
                  <a:pt x="10913024" y="5863991"/>
                  <a:pt x="10912087" y="5863991"/>
                  <a:pt x="10912087" y="5863052"/>
                </a:cubicBezTo>
                <a:cubicBezTo>
                  <a:pt x="10912087" y="5863052"/>
                  <a:pt x="10911149" y="5862113"/>
                  <a:pt x="10911149" y="5862113"/>
                </a:cubicBezTo>
                <a:cubicBezTo>
                  <a:pt x="10910211" y="5862113"/>
                  <a:pt x="10910211" y="5862113"/>
                  <a:pt x="10909274" y="5862113"/>
                </a:cubicBezTo>
                <a:lnTo>
                  <a:pt x="10884894" y="5862113"/>
                </a:lnTo>
                <a:lnTo>
                  <a:pt x="10884894" y="5839586"/>
                </a:lnTo>
                <a:cubicBezTo>
                  <a:pt x="10884894" y="5839586"/>
                  <a:pt x="10884894" y="5838647"/>
                  <a:pt x="10884894" y="5838647"/>
                </a:cubicBezTo>
                <a:cubicBezTo>
                  <a:pt x="10884894" y="5838647"/>
                  <a:pt x="10884894" y="5838647"/>
                  <a:pt x="10883957" y="5837709"/>
                </a:cubicBezTo>
                <a:cubicBezTo>
                  <a:pt x="10883019" y="5836770"/>
                  <a:pt x="10882081" y="5836770"/>
                  <a:pt x="10881144" y="5836770"/>
                </a:cubicBezTo>
                <a:cubicBezTo>
                  <a:pt x="10879269" y="5836770"/>
                  <a:pt x="10878331" y="5836770"/>
                  <a:pt x="10876456" y="5836770"/>
                </a:cubicBezTo>
                <a:cubicBezTo>
                  <a:pt x="10875518" y="5836770"/>
                  <a:pt x="10873643" y="5836770"/>
                  <a:pt x="10872705" y="5836770"/>
                </a:cubicBezTo>
                <a:close/>
                <a:moveTo>
                  <a:pt x="8398205" y="5836770"/>
                </a:moveTo>
                <a:cubicBezTo>
                  <a:pt x="8397268" y="5836770"/>
                  <a:pt x="8395393" y="5837709"/>
                  <a:pt x="8395393" y="5837709"/>
                </a:cubicBezTo>
                <a:cubicBezTo>
                  <a:pt x="8395393" y="5837709"/>
                  <a:pt x="8394455" y="5838647"/>
                  <a:pt x="8394455" y="5838647"/>
                </a:cubicBezTo>
                <a:cubicBezTo>
                  <a:pt x="8394455" y="5838647"/>
                  <a:pt x="8394455" y="5838647"/>
                  <a:pt x="8394455" y="5839586"/>
                </a:cubicBezTo>
                <a:lnTo>
                  <a:pt x="8394455" y="5862113"/>
                </a:lnTo>
                <a:lnTo>
                  <a:pt x="8381328" y="5862113"/>
                </a:lnTo>
                <a:cubicBezTo>
                  <a:pt x="8380390" y="5862113"/>
                  <a:pt x="8379452" y="5862113"/>
                  <a:pt x="8379452" y="5862113"/>
                </a:cubicBezTo>
                <a:cubicBezTo>
                  <a:pt x="8379452" y="5862113"/>
                  <a:pt x="8378514" y="5862113"/>
                  <a:pt x="8378514" y="5863052"/>
                </a:cubicBezTo>
                <a:cubicBezTo>
                  <a:pt x="8377577" y="5863052"/>
                  <a:pt x="8377577" y="5863991"/>
                  <a:pt x="8377577" y="5864929"/>
                </a:cubicBezTo>
                <a:cubicBezTo>
                  <a:pt x="8377577" y="5865868"/>
                  <a:pt x="8377577" y="5867745"/>
                  <a:pt x="8377577" y="5868684"/>
                </a:cubicBezTo>
                <a:cubicBezTo>
                  <a:pt x="8377577" y="5871500"/>
                  <a:pt x="8377577" y="5873377"/>
                  <a:pt x="8378514" y="5874316"/>
                </a:cubicBezTo>
                <a:cubicBezTo>
                  <a:pt x="8379452" y="5875254"/>
                  <a:pt x="8380390" y="5876193"/>
                  <a:pt x="8381328" y="5876193"/>
                </a:cubicBezTo>
                <a:lnTo>
                  <a:pt x="8394455" y="5876193"/>
                </a:lnTo>
                <a:lnTo>
                  <a:pt x="8394455" y="5931573"/>
                </a:lnTo>
                <a:cubicBezTo>
                  <a:pt x="8394455" y="5937205"/>
                  <a:pt x="8395393" y="5941898"/>
                  <a:pt x="8396330" y="5945653"/>
                </a:cubicBezTo>
                <a:cubicBezTo>
                  <a:pt x="8397268" y="5950346"/>
                  <a:pt x="8399143" y="5953162"/>
                  <a:pt x="8401019" y="5955978"/>
                </a:cubicBezTo>
                <a:cubicBezTo>
                  <a:pt x="8402894" y="5958794"/>
                  <a:pt x="8405707" y="5960671"/>
                  <a:pt x="8409458" y="5961610"/>
                </a:cubicBezTo>
                <a:cubicBezTo>
                  <a:pt x="8412270" y="5962549"/>
                  <a:pt x="8416959" y="5963487"/>
                  <a:pt x="8421647" y="5963487"/>
                </a:cubicBezTo>
                <a:cubicBezTo>
                  <a:pt x="8423523" y="5963487"/>
                  <a:pt x="8424460" y="5963487"/>
                  <a:pt x="8426335" y="5963487"/>
                </a:cubicBezTo>
                <a:cubicBezTo>
                  <a:pt x="8428211" y="5963487"/>
                  <a:pt x="8429149" y="5962549"/>
                  <a:pt x="8431024" y="5962549"/>
                </a:cubicBezTo>
                <a:cubicBezTo>
                  <a:pt x="8431961" y="5962549"/>
                  <a:pt x="8433837" y="5962549"/>
                  <a:pt x="8434774" y="5961610"/>
                </a:cubicBezTo>
                <a:cubicBezTo>
                  <a:pt x="8436650" y="5960671"/>
                  <a:pt x="8437588" y="5960671"/>
                  <a:pt x="8437588" y="5959733"/>
                </a:cubicBezTo>
                <a:cubicBezTo>
                  <a:pt x="8437588" y="5958794"/>
                  <a:pt x="8438525" y="5957855"/>
                  <a:pt x="8438525" y="5956917"/>
                </a:cubicBezTo>
                <a:cubicBezTo>
                  <a:pt x="8438525" y="5955978"/>
                  <a:pt x="8438525" y="5954101"/>
                  <a:pt x="8438525" y="5952223"/>
                </a:cubicBezTo>
                <a:cubicBezTo>
                  <a:pt x="8438525" y="5951285"/>
                  <a:pt x="8438525" y="5949408"/>
                  <a:pt x="8439463" y="5947530"/>
                </a:cubicBezTo>
                <a:cubicBezTo>
                  <a:pt x="8438525" y="5946592"/>
                  <a:pt x="8438525" y="5946592"/>
                  <a:pt x="8438525" y="5945653"/>
                </a:cubicBezTo>
                <a:cubicBezTo>
                  <a:pt x="8438525" y="5945653"/>
                  <a:pt x="8437588" y="5944714"/>
                  <a:pt x="8437588" y="5944714"/>
                </a:cubicBezTo>
                <a:cubicBezTo>
                  <a:pt x="8437588" y="5944714"/>
                  <a:pt x="8436650" y="5944714"/>
                  <a:pt x="8436650" y="5944714"/>
                </a:cubicBezTo>
                <a:cubicBezTo>
                  <a:pt x="8435712" y="5944714"/>
                  <a:pt x="8435712" y="5945653"/>
                  <a:pt x="8434774" y="5945653"/>
                </a:cubicBezTo>
                <a:cubicBezTo>
                  <a:pt x="8433837" y="5945653"/>
                  <a:pt x="8432899" y="5946592"/>
                  <a:pt x="8431961" y="5946592"/>
                </a:cubicBezTo>
                <a:cubicBezTo>
                  <a:pt x="8431024" y="5946592"/>
                  <a:pt x="8429149" y="5947530"/>
                  <a:pt x="8428211" y="5947530"/>
                </a:cubicBezTo>
                <a:cubicBezTo>
                  <a:pt x="8426335" y="5948469"/>
                  <a:pt x="8425398" y="5948469"/>
                  <a:pt x="8423523" y="5948469"/>
                </a:cubicBezTo>
                <a:cubicBezTo>
                  <a:pt x="8418834" y="5948469"/>
                  <a:pt x="8415084" y="5947530"/>
                  <a:pt x="8413208" y="5943776"/>
                </a:cubicBezTo>
                <a:cubicBezTo>
                  <a:pt x="8411333" y="5940021"/>
                  <a:pt x="8410395" y="5935328"/>
                  <a:pt x="8410395" y="5928757"/>
                </a:cubicBezTo>
                <a:lnTo>
                  <a:pt x="8410395" y="5876193"/>
                </a:lnTo>
                <a:lnTo>
                  <a:pt x="8434774" y="5876193"/>
                </a:lnTo>
                <a:cubicBezTo>
                  <a:pt x="8435712" y="5876193"/>
                  <a:pt x="8436650" y="5875254"/>
                  <a:pt x="8437588" y="5874316"/>
                </a:cubicBezTo>
                <a:cubicBezTo>
                  <a:pt x="8438525" y="5873377"/>
                  <a:pt x="8438525" y="5871500"/>
                  <a:pt x="8438525" y="5868684"/>
                </a:cubicBezTo>
                <a:cubicBezTo>
                  <a:pt x="8438525" y="5866807"/>
                  <a:pt x="8438525" y="5865868"/>
                  <a:pt x="8438525" y="5864929"/>
                </a:cubicBezTo>
                <a:cubicBezTo>
                  <a:pt x="8438525" y="5863991"/>
                  <a:pt x="8437588" y="5863991"/>
                  <a:pt x="8437588" y="5863052"/>
                </a:cubicBezTo>
                <a:cubicBezTo>
                  <a:pt x="8437588" y="5863052"/>
                  <a:pt x="8437588" y="5862113"/>
                  <a:pt x="8436650" y="5862113"/>
                </a:cubicBezTo>
                <a:cubicBezTo>
                  <a:pt x="8435712" y="5862113"/>
                  <a:pt x="8435712" y="5862113"/>
                  <a:pt x="8434774" y="5862113"/>
                </a:cubicBezTo>
                <a:lnTo>
                  <a:pt x="8410395" y="5862113"/>
                </a:lnTo>
                <a:lnTo>
                  <a:pt x="8410395" y="5839586"/>
                </a:lnTo>
                <a:cubicBezTo>
                  <a:pt x="8410395" y="5839586"/>
                  <a:pt x="8410395" y="5838647"/>
                  <a:pt x="8410395" y="5838647"/>
                </a:cubicBezTo>
                <a:cubicBezTo>
                  <a:pt x="8410395" y="5838647"/>
                  <a:pt x="8410395" y="5838647"/>
                  <a:pt x="8409458" y="5837709"/>
                </a:cubicBezTo>
                <a:cubicBezTo>
                  <a:pt x="8408520" y="5836770"/>
                  <a:pt x="8407582" y="5836770"/>
                  <a:pt x="8406644" y="5836770"/>
                </a:cubicBezTo>
                <a:cubicBezTo>
                  <a:pt x="8404769" y="5836770"/>
                  <a:pt x="8403832" y="5836770"/>
                  <a:pt x="8401956" y="5836770"/>
                </a:cubicBezTo>
                <a:cubicBezTo>
                  <a:pt x="8401019" y="5836770"/>
                  <a:pt x="8399143" y="5836770"/>
                  <a:pt x="8398205" y="5836770"/>
                </a:cubicBezTo>
                <a:close/>
                <a:moveTo>
                  <a:pt x="7884366" y="5836770"/>
                </a:moveTo>
                <a:cubicBezTo>
                  <a:pt x="7883428" y="5836770"/>
                  <a:pt x="7881553" y="5837709"/>
                  <a:pt x="7881553" y="5837709"/>
                </a:cubicBezTo>
                <a:cubicBezTo>
                  <a:pt x="7881553" y="5837709"/>
                  <a:pt x="7880615" y="5838647"/>
                  <a:pt x="7880615" y="5838647"/>
                </a:cubicBezTo>
                <a:cubicBezTo>
                  <a:pt x="7880615" y="5838647"/>
                  <a:pt x="7880615" y="5838647"/>
                  <a:pt x="7880615" y="5839586"/>
                </a:cubicBezTo>
                <a:lnTo>
                  <a:pt x="7880615" y="5862113"/>
                </a:lnTo>
                <a:lnTo>
                  <a:pt x="7867488" y="5862113"/>
                </a:lnTo>
                <a:cubicBezTo>
                  <a:pt x="7866550" y="5862113"/>
                  <a:pt x="7865612" y="5862113"/>
                  <a:pt x="7865612" y="5862113"/>
                </a:cubicBezTo>
                <a:cubicBezTo>
                  <a:pt x="7865612" y="5862113"/>
                  <a:pt x="7864675" y="5862113"/>
                  <a:pt x="7864675" y="5863052"/>
                </a:cubicBezTo>
                <a:cubicBezTo>
                  <a:pt x="7863737" y="5863052"/>
                  <a:pt x="7863737" y="5863991"/>
                  <a:pt x="7863737" y="5864929"/>
                </a:cubicBezTo>
                <a:cubicBezTo>
                  <a:pt x="7863737" y="5865868"/>
                  <a:pt x="7863737" y="5867745"/>
                  <a:pt x="7863737" y="5868684"/>
                </a:cubicBezTo>
                <a:cubicBezTo>
                  <a:pt x="7863737" y="5871500"/>
                  <a:pt x="7863737" y="5873377"/>
                  <a:pt x="7864675" y="5874316"/>
                </a:cubicBezTo>
                <a:cubicBezTo>
                  <a:pt x="7865612" y="5875254"/>
                  <a:pt x="7866550" y="5876193"/>
                  <a:pt x="7867488" y="5876193"/>
                </a:cubicBezTo>
                <a:lnTo>
                  <a:pt x="7880615" y="5876193"/>
                </a:lnTo>
                <a:lnTo>
                  <a:pt x="7880615" y="5931573"/>
                </a:lnTo>
                <a:cubicBezTo>
                  <a:pt x="7880615" y="5937205"/>
                  <a:pt x="7881553" y="5941898"/>
                  <a:pt x="7882490" y="5945653"/>
                </a:cubicBezTo>
                <a:cubicBezTo>
                  <a:pt x="7883428" y="5950346"/>
                  <a:pt x="7885303" y="5953162"/>
                  <a:pt x="7887179" y="5955978"/>
                </a:cubicBezTo>
                <a:cubicBezTo>
                  <a:pt x="7889054" y="5958794"/>
                  <a:pt x="7891867" y="5960671"/>
                  <a:pt x="7895618" y="5961610"/>
                </a:cubicBezTo>
                <a:cubicBezTo>
                  <a:pt x="7898431" y="5962549"/>
                  <a:pt x="7903119" y="5963487"/>
                  <a:pt x="7907807" y="5963487"/>
                </a:cubicBezTo>
                <a:cubicBezTo>
                  <a:pt x="7909683" y="5963487"/>
                  <a:pt x="7910620" y="5963487"/>
                  <a:pt x="7912496" y="5963487"/>
                </a:cubicBezTo>
                <a:cubicBezTo>
                  <a:pt x="7914371" y="5963487"/>
                  <a:pt x="7915309" y="5962549"/>
                  <a:pt x="7917184" y="5962549"/>
                </a:cubicBezTo>
                <a:cubicBezTo>
                  <a:pt x="7918122" y="5962549"/>
                  <a:pt x="7919997" y="5962549"/>
                  <a:pt x="7920935" y="5961610"/>
                </a:cubicBezTo>
                <a:cubicBezTo>
                  <a:pt x="7922810" y="5960671"/>
                  <a:pt x="7923748" y="5960671"/>
                  <a:pt x="7923748" y="5959733"/>
                </a:cubicBezTo>
                <a:cubicBezTo>
                  <a:pt x="7923748" y="5958794"/>
                  <a:pt x="7924685" y="5957855"/>
                  <a:pt x="7924685" y="5956917"/>
                </a:cubicBezTo>
                <a:cubicBezTo>
                  <a:pt x="7924685" y="5955978"/>
                  <a:pt x="7924685" y="5954101"/>
                  <a:pt x="7924685" y="5952223"/>
                </a:cubicBezTo>
                <a:cubicBezTo>
                  <a:pt x="7924685" y="5951285"/>
                  <a:pt x="7924685" y="5949408"/>
                  <a:pt x="7926561" y="5947530"/>
                </a:cubicBezTo>
                <a:cubicBezTo>
                  <a:pt x="7925623" y="5946592"/>
                  <a:pt x="7925623" y="5946592"/>
                  <a:pt x="7925623" y="5945653"/>
                </a:cubicBezTo>
                <a:cubicBezTo>
                  <a:pt x="7925623" y="5945653"/>
                  <a:pt x="7924685" y="5944714"/>
                  <a:pt x="7924685" y="5944714"/>
                </a:cubicBezTo>
                <a:cubicBezTo>
                  <a:pt x="7924685" y="5944714"/>
                  <a:pt x="7923748" y="5944714"/>
                  <a:pt x="7923748" y="5944714"/>
                </a:cubicBezTo>
                <a:cubicBezTo>
                  <a:pt x="7922810" y="5944714"/>
                  <a:pt x="7922810" y="5945653"/>
                  <a:pt x="7921872" y="5945653"/>
                </a:cubicBezTo>
                <a:cubicBezTo>
                  <a:pt x="7920935" y="5945653"/>
                  <a:pt x="7919997" y="5946592"/>
                  <a:pt x="7919059" y="5946592"/>
                </a:cubicBezTo>
                <a:cubicBezTo>
                  <a:pt x="7918122" y="5946592"/>
                  <a:pt x="7916246" y="5947530"/>
                  <a:pt x="7915309" y="5947530"/>
                </a:cubicBezTo>
                <a:cubicBezTo>
                  <a:pt x="7913433" y="5948469"/>
                  <a:pt x="7912496" y="5948469"/>
                  <a:pt x="7910620" y="5948469"/>
                </a:cubicBezTo>
                <a:cubicBezTo>
                  <a:pt x="7905932" y="5948469"/>
                  <a:pt x="7902181" y="5947530"/>
                  <a:pt x="7900306" y="5943776"/>
                </a:cubicBezTo>
                <a:cubicBezTo>
                  <a:pt x="7898431" y="5940021"/>
                  <a:pt x="7897493" y="5935328"/>
                  <a:pt x="7897493" y="5928757"/>
                </a:cubicBezTo>
                <a:lnTo>
                  <a:pt x="7897493" y="5876193"/>
                </a:lnTo>
                <a:lnTo>
                  <a:pt x="7920935" y="5876193"/>
                </a:lnTo>
                <a:cubicBezTo>
                  <a:pt x="7921872" y="5876193"/>
                  <a:pt x="7922810" y="5875254"/>
                  <a:pt x="7923748" y="5874316"/>
                </a:cubicBezTo>
                <a:cubicBezTo>
                  <a:pt x="7924685" y="5873377"/>
                  <a:pt x="7924685" y="5871500"/>
                  <a:pt x="7924685" y="5868684"/>
                </a:cubicBezTo>
                <a:cubicBezTo>
                  <a:pt x="7924685" y="5866807"/>
                  <a:pt x="7924685" y="5865868"/>
                  <a:pt x="7924685" y="5864929"/>
                </a:cubicBezTo>
                <a:cubicBezTo>
                  <a:pt x="7924685" y="5863991"/>
                  <a:pt x="7923748" y="5863991"/>
                  <a:pt x="7923748" y="5863052"/>
                </a:cubicBezTo>
                <a:cubicBezTo>
                  <a:pt x="7923748" y="5863052"/>
                  <a:pt x="7923748" y="5862113"/>
                  <a:pt x="7922810" y="5862113"/>
                </a:cubicBezTo>
                <a:cubicBezTo>
                  <a:pt x="7921872" y="5862113"/>
                  <a:pt x="7921872" y="5862113"/>
                  <a:pt x="7920935" y="5862113"/>
                </a:cubicBezTo>
                <a:lnTo>
                  <a:pt x="7896555" y="5862113"/>
                </a:lnTo>
                <a:lnTo>
                  <a:pt x="7896555" y="5839586"/>
                </a:lnTo>
                <a:cubicBezTo>
                  <a:pt x="7896555" y="5839586"/>
                  <a:pt x="7896555" y="5838647"/>
                  <a:pt x="7896555" y="5838647"/>
                </a:cubicBezTo>
                <a:cubicBezTo>
                  <a:pt x="7896555" y="5838647"/>
                  <a:pt x="7896555" y="5838647"/>
                  <a:pt x="7895618" y="5837709"/>
                </a:cubicBezTo>
                <a:cubicBezTo>
                  <a:pt x="7894680" y="5836770"/>
                  <a:pt x="7893742" y="5836770"/>
                  <a:pt x="7892805" y="5836770"/>
                </a:cubicBezTo>
                <a:cubicBezTo>
                  <a:pt x="7890929" y="5836770"/>
                  <a:pt x="7889992" y="5836770"/>
                  <a:pt x="7888116" y="5836770"/>
                </a:cubicBezTo>
                <a:cubicBezTo>
                  <a:pt x="7887179" y="5836770"/>
                  <a:pt x="7885303" y="5836770"/>
                  <a:pt x="7884366" y="5836770"/>
                </a:cubicBezTo>
                <a:close/>
                <a:moveTo>
                  <a:pt x="7634009" y="5836770"/>
                </a:moveTo>
                <a:cubicBezTo>
                  <a:pt x="7633071" y="5836770"/>
                  <a:pt x="7631196" y="5837709"/>
                  <a:pt x="7631196" y="5837709"/>
                </a:cubicBezTo>
                <a:cubicBezTo>
                  <a:pt x="7631196" y="5837709"/>
                  <a:pt x="7630258" y="5838647"/>
                  <a:pt x="7630258" y="5838647"/>
                </a:cubicBezTo>
                <a:cubicBezTo>
                  <a:pt x="7630258" y="5838647"/>
                  <a:pt x="7630258" y="5838647"/>
                  <a:pt x="7630258" y="5839586"/>
                </a:cubicBezTo>
                <a:lnTo>
                  <a:pt x="7630258" y="5862113"/>
                </a:lnTo>
                <a:lnTo>
                  <a:pt x="7617131" y="5862113"/>
                </a:lnTo>
                <a:cubicBezTo>
                  <a:pt x="7616193" y="5862113"/>
                  <a:pt x="7615255" y="5862113"/>
                  <a:pt x="7615255" y="5862113"/>
                </a:cubicBezTo>
                <a:cubicBezTo>
                  <a:pt x="7615255" y="5862113"/>
                  <a:pt x="7614318" y="5862113"/>
                  <a:pt x="7614318" y="5863052"/>
                </a:cubicBezTo>
                <a:cubicBezTo>
                  <a:pt x="7613380" y="5863052"/>
                  <a:pt x="7613380" y="5863991"/>
                  <a:pt x="7613380" y="5864929"/>
                </a:cubicBezTo>
                <a:cubicBezTo>
                  <a:pt x="7613380" y="5865868"/>
                  <a:pt x="7613380" y="5867745"/>
                  <a:pt x="7613380" y="5868684"/>
                </a:cubicBezTo>
                <a:cubicBezTo>
                  <a:pt x="7613380" y="5871500"/>
                  <a:pt x="7613380" y="5873377"/>
                  <a:pt x="7614318" y="5874316"/>
                </a:cubicBezTo>
                <a:cubicBezTo>
                  <a:pt x="7615255" y="5875254"/>
                  <a:pt x="7616193" y="5876193"/>
                  <a:pt x="7617131" y="5876193"/>
                </a:cubicBezTo>
                <a:lnTo>
                  <a:pt x="7630258" y="5876193"/>
                </a:lnTo>
                <a:lnTo>
                  <a:pt x="7630258" y="5931573"/>
                </a:lnTo>
                <a:cubicBezTo>
                  <a:pt x="7630258" y="5937205"/>
                  <a:pt x="7631196" y="5941898"/>
                  <a:pt x="7632133" y="5945653"/>
                </a:cubicBezTo>
                <a:cubicBezTo>
                  <a:pt x="7633071" y="5950346"/>
                  <a:pt x="7634946" y="5953162"/>
                  <a:pt x="7636822" y="5955978"/>
                </a:cubicBezTo>
                <a:cubicBezTo>
                  <a:pt x="7638697" y="5958794"/>
                  <a:pt x="7641510" y="5960671"/>
                  <a:pt x="7645261" y="5961610"/>
                </a:cubicBezTo>
                <a:cubicBezTo>
                  <a:pt x="7648074" y="5962549"/>
                  <a:pt x="7652762" y="5963487"/>
                  <a:pt x="7657450" y="5963487"/>
                </a:cubicBezTo>
                <a:cubicBezTo>
                  <a:pt x="7659326" y="5963487"/>
                  <a:pt x="7660263" y="5963487"/>
                  <a:pt x="7662139" y="5963487"/>
                </a:cubicBezTo>
                <a:cubicBezTo>
                  <a:pt x="7664014" y="5963487"/>
                  <a:pt x="7664952" y="5962549"/>
                  <a:pt x="7666827" y="5962549"/>
                </a:cubicBezTo>
                <a:cubicBezTo>
                  <a:pt x="7667765" y="5962549"/>
                  <a:pt x="7669640" y="5962549"/>
                  <a:pt x="7670578" y="5961610"/>
                </a:cubicBezTo>
                <a:cubicBezTo>
                  <a:pt x="7672453" y="5960671"/>
                  <a:pt x="7673391" y="5960671"/>
                  <a:pt x="7673391" y="5959733"/>
                </a:cubicBezTo>
                <a:cubicBezTo>
                  <a:pt x="7673391" y="5958794"/>
                  <a:pt x="7674328" y="5957855"/>
                  <a:pt x="7674328" y="5956917"/>
                </a:cubicBezTo>
                <a:cubicBezTo>
                  <a:pt x="7674328" y="5955978"/>
                  <a:pt x="7674328" y="5954101"/>
                  <a:pt x="7674328" y="5952223"/>
                </a:cubicBezTo>
                <a:cubicBezTo>
                  <a:pt x="7674328" y="5951285"/>
                  <a:pt x="7673391" y="5949408"/>
                  <a:pt x="7675266" y="5947530"/>
                </a:cubicBezTo>
                <a:cubicBezTo>
                  <a:pt x="7674328" y="5946592"/>
                  <a:pt x="7674328" y="5946592"/>
                  <a:pt x="7674328" y="5945653"/>
                </a:cubicBezTo>
                <a:cubicBezTo>
                  <a:pt x="7674328" y="5945653"/>
                  <a:pt x="7673391" y="5944714"/>
                  <a:pt x="7673391" y="5944714"/>
                </a:cubicBezTo>
                <a:cubicBezTo>
                  <a:pt x="7673391" y="5944714"/>
                  <a:pt x="7672453" y="5944714"/>
                  <a:pt x="7672453" y="5944714"/>
                </a:cubicBezTo>
                <a:cubicBezTo>
                  <a:pt x="7671515" y="5944714"/>
                  <a:pt x="7671515" y="5945653"/>
                  <a:pt x="7670578" y="5945653"/>
                </a:cubicBezTo>
                <a:cubicBezTo>
                  <a:pt x="7669640" y="5945653"/>
                  <a:pt x="7668702" y="5946592"/>
                  <a:pt x="7667765" y="5946592"/>
                </a:cubicBezTo>
                <a:cubicBezTo>
                  <a:pt x="7666827" y="5946592"/>
                  <a:pt x="7664952" y="5947530"/>
                  <a:pt x="7664014" y="5947530"/>
                </a:cubicBezTo>
                <a:cubicBezTo>
                  <a:pt x="7662139" y="5948469"/>
                  <a:pt x="7661201" y="5948469"/>
                  <a:pt x="7659326" y="5948469"/>
                </a:cubicBezTo>
                <a:cubicBezTo>
                  <a:pt x="7654637" y="5948469"/>
                  <a:pt x="7650887" y="5947530"/>
                  <a:pt x="7649011" y="5943776"/>
                </a:cubicBezTo>
                <a:cubicBezTo>
                  <a:pt x="7647136" y="5940021"/>
                  <a:pt x="7646198" y="5935328"/>
                  <a:pt x="7646198" y="5928757"/>
                </a:cubicBezTo>
                <a:lnTo>
                  <a:pt x="7646198" y="5876193"/>
                </a:lnTo>
                <a:lnTo>
                  <a:pt x="7670578" y="5876193"/>
                </a:lnTo>
                <a:cubicBezTo>
                  <a:pt x="7671515" y="5876193"/>
                  <a:pt x="7672453" y="5875254"/>
                  <a:pt x="7673391" y="5874316"/>
                </a:cubicBezTo>
                <a:cubicBezTo>
                  <a:pt x="7674328" y="5873377"/>
                  <a:pt x="7674328" y="5871500"/>
                  <a:pt x="7674328" y="5868684"/>
                </a:cubicBezTo>
                <a:cubicBezTo>
                  <a:pt x="7674328" y="5866807"/>
                  <a:pt x="7674328" y="5865868"/>
                  <a:pt x="7674328" y="5864929"/>
                </a:cubicBezTo>
                <a:cubicBezTo>
                  <a:pt x="7674328" y="5863991"/>
                  <a:pt x="7673391" y="5863991"/>
                  <a:pt x="7673391" y="5863052"/>
                </a:cubicBezTo>
                <a:cubicBezTo>
                  <a:pt x="7673391" y="5863052"/>
                  <a:pt x="7673391" y="5862113"/>
                  <a:pt x="7672453" y="5862113"/>
                </a:cubicBezTo>
                <a:cubicBezTo>
                  <a:pt x="7671515" y="5862113"/>
                  <a:pt x="7671515" y="5862113"/>
                  <a:pt x="7670578" y="5862113"/>
                </a:cubicBezTo>
                <a:lnTo>
                  <a:pt x="7646198" y="5862113"/>
                </a:lnTo>
                <a:lnTo>
                  <a:pt x="7646198" y="5839586"/>
                </a:lnTo>
                <a:cubicBezTo>
                  <a:pt x="7646198" y="5839586"/>
                  <a:pt x="7646198" y="5838647"/>
                  <a:pt x="7646198" y="5838647"/>
                </a:cubicBezTo>
                <a:cubicBezTo>
                  <a:pt x="7646198" y="5838647"/>
                  <a:pt x="7646198" y="5838647"/>
                  <a:pt x="7645261" y="5837709"/>
                </a:cubicBezTo>
                <a:cubicBezTo>
                  <a:pt x="7644323" y="5836770"/>
                  <a:pt x="7643385" y="5836770"/>
                  <a:pt x="7642448" y="5836770"/>
                </a:cubicBezTo>
                <a:cubicBezTo>
                  <a:pt x="7640572" y="5836770"/>
                  <a:pt x="7639635" y="5836770"/>
                  <a:pt x="7637759" y="5836770"/>
                </a:cubicBezTo>
                <a:cubicBezTo>
                  <a:pt x="7636822" y="5836770"/>
                  <a:pt x="7634946" y="5836770"/>
                  <a:pt x="7634009" y="5836770"/>
                </a:cubicBezTo>
                <a:close/>
                <a:moveTo>
                  <a:pt x="9111769" y="5834892"/>
                </a:moveTo>
                <a:cubicBezTo>
                  <a:pt x="9110831" y="5834892"/>
                  <a:pt x="9108956" y="5835831"/>
                  <a:pt x="9108956" y="5835831"/>
                </a:cubicBezTo>
                <a:cubicBezTo>
                  <a:pt x="9108956" y="5835831"/>
                  <a:pt x="9108018" y="5836769"/>
                  <a:pt x="9108018" y="5836769"/>
                </a:cubicBezTo>
                <a:cubicBezTo>
                  <a:pt x="9108018" y="5836769"/>
                  <a:pt x="9108018" y="5836769"/>
                  <a:pt x="9108018" y="5837708"/>
                </a:cubicBezTo>
                <a:lnTo>
                  <a:pt x="9108018" y="5860235"/>
                </a:lnTo>
                <a:lnTo>
                  <a:pt x="9094891" y="5860235"/>
                </a:lnTo>
                <a:cubicBezTo>
                  <a:pt x="9093953" y="5860235"/>
                  <a:pt x="9093015" y="5860235"/>
                  <a:pt x="9093015" y="5860235"/>
                </a:cubicBezTo>
                <a:cubicBezTo>
                  <a:pt x="9093015" y="5860235"/>
                  <a:pt x="9092078" y="5860235"/>
                  <a:pt x="9092078" y="5861174"/>
                </a:cubicBezTo>
                <a:cubicBezTo>
                  <a:pt x="9091140" y="5861174"/>
                  <a:pt x="9091140" y="5862113"/>
                  <a:pt x="9091140" y="5863051"/>
                </a:cubicBezTo>
                <a:cubicBezTo>
                  <a:pt x="9091140" y="5863990"/>
                  <a:pt x="9091140" y="5865867"/>
                  <a:pt x="9091140" y="5866806"/>
                </a:cubicBezTo>
                <a:cubicBezTo>
                  <a:pt x="9091140" y="5869622"/>
                  <a:pt x="9091140" y="5871499"/>
                  <a:pt x="9092078" y="5872438"/>
                </a:cubicBezTo>
                <a:cubicBezTo>
                  <a:pt x="9093015" y="5873377"/>
                  <a:pt x="9093953" y="5874315"/>
                  <a:pt x="9094891" y="5874315"/>
                </a:cubicBezTo>
                <a:lnTo>
                  <a:pt x="9108018" y="5874315"/>
                </a:lnTo>
                <a:lnTo>
                  <a:pt x="9108018" y="5929695"/>
                </a:lnTo>
                <a:cubicBezTo>
                  <a:pt x="9108018" y="5935327"/>
                  <a:pt x="9108956" y="5940020"/>
                  <a:pt x="9109893" y="5943775"/>
                </a:cubicBezTo>
                <a:cubicBezTo>
                  <a:pt x="9110831" y="5948468"/>
                  <a:pt x="9112706" y="5951284"/>
                  <a:pt x="9114582" y="5954100"/>
                </a:cubicBezTo>
                <a:cubicBezTo>
                  <a:pt x="9116457" y="5956916"/>
                  <a:pt x="9119270" y="5958793"/>
                  <a:pt x="9123021" y="5959732"/>
                </a:cubicBezTo>
                <a:cubicBezTo>
                  <a:pt x="9125834" y="5960671"/>
                  <a:pt x="9130522" y="5961609"/>
                  <a:pt x="9135210" y="5961609"/>
                </a:cubicBezTo>
                <a:cubicBezTo>
                  <a:pt x="9137086" y="5961609"/>
                  <a:pt x="9138023" y="5961609"/>
                  <a:pt x="9139899" y="5961609"/>
                </a:cubicBezTo>
                <a:cubicBezTo>
                  <a:pt x="9141774" y="5961609"/>
                  <a:pt x="9142712" y="5960671"/>
                  <a:pt x="9144587" y="5960671"/>
                </a:cubicBezTo>
                <a:cubicBezTo>
                  <a:pt x="9145525" y="5960671"/>
                  <a:pt x="9147400" y="5960671"/>
                  <a:pt x="9148338" y="5959732"/>
                </a:cubicBezTo>
                <a:cubicBezTo>
                  <a:pt x="9149275" y="5958793"/>
                  <a:pt x="9150213" y="5958793"/>
                  <a:pt x="9151151" y="5957855"/>
                </a:cubicBezTo>
                <a:cubicBezTo>
                  <a:pt x="9151151" y="5956916"/>
                  <a:pt x="9152088" y="5955977"/>
                  <a:pt x="9152088" y="5955039"/>
                </a:cubicBezTo>
                <a:cubicBezTo>
                  <a:pt x="9152088" y="5954100"/>
                  <a:pt x="9152088" y="5952223"/>
                  <a:pt x="9152088" y="5950346"/>
                </a:cubicBezTo>
                <a:cubicBezTo>
                  <a:pt x="9152088" y="5949407"/>
                  <a:pt x="9152088" y="5948468"/>
                  <a:pt x="9152088" y="5947530"/>
                </a:cubicBezTo>
                <a:cubicBezTo>
                  <a:pt x="9151151" y="5946591"/>
                  <a:pt x="9151151" y="5946591"/>
                  <a:pt x="9151151" y="5945652"/>
                </a:cubicBezTo>
                <a:cubicBezTo>
                  <a:pt x="9151151" y="5945652"/>
                  <a:pt x="9150213" y="5944714"/>
                  <a:pt x="9150213" y="5944714"/>
                </a:cubicBezTo>
                <a:cubicBezTo>
                  <a:pt x="9150213" y="5944714"/>
                  <a:pt x="9149275" y="5944714"/>
                  <a:pt x="9149275" y="5944714"/>
                </a:cubicBezTo>
                <a:cubicBezTo>
                  <a:pt x="9148338" y="5944714"/>
                  <a:pt x="9148338" y="5945652"/>
                  <a:pt x="9147400" y="5945652"/>
                </a:cubicBezTo>
                <a:cubicBezTo>
                  <a:pt x="9146462" y="5945652"/>
                  <a:pt x="9145525" y="5946591"/>
                  <a:pt x="9144587" y="5946591"/>
                </a:cubicBezTo>
                <a:cubicBezTo>
                  <a:pt x="9143649" y="5946591"/>
                  <a:pt x="9142712" y="5946591"/>
                  <a:pt x="9140836" y="5947530"/>
                </a:cubicBezTo>
                <a:cubicBezTo>
                  <a:pt x="9138961" y="5948468"/>
                  <a:pt x="9138023" y="5948468"/>
                  <a:pt x="9136148" y="5948468"/>
                </a:cubicBezTo>
                <a:cubicBezTo>
                  <a:pt x="9131460" y="5948468"/>
                  <a:pt x="9127709" y="5947530"/>
                  <a:pt x="9125834" y="5943775"/>
                </a:cubicBezTo>
                <a:cubicBezTo>
                  <a:pt x="9123958" y="5940020"/>
                  <a:pt x="9123021" y="5935327"/>
                  <a:pt x="9123021" y="5928757"/>
                </a:cubicBezTo>
                <a:lnTo>
                  <a:pt x="9123021" y="5875254"/>
                </a:lnTo>
                <a:lnTo>
                  <a:pt x="9171779" y="5875254"/>
                </a:lnTo>
                <a:lnTo>
                  <a:pt x="9171779" y="5958793"/>
                </a:lnTo>
                <a:cubicBezTo>
                  <a:pt x="9171779" y="5959732"/>
                  <a:pt x="9171779" y="5960671"/>
                  <a:pt x="9171779" y="5960671"/>
                </a:cubicBezTo>
                <a:cubicBezTo>
                  <a:pt x="9172717" y="5960671"/>
                  <a:pt x="9172717" y="5960671"/>
                  <a:pt x="9173655" y="5961609"/>
                </a:cubicBezTo>
                <a:cubicBezTo>
                  <a:pt x="9174592" y="5962548"/>
                  <a:pt x="9175530" y="5962548"/>
                  <a:pt x="9176468" y="5962548"/>
                </a:cubicBezTo>
                <a:cubicBezTo>
                  <a:pt x="9178343" y="5962548"/>
                  <a:pt x="9179281" y="5962548"/>
                  <a:pt x="9181156" y="5962548"/>
                </a:cubicBezTo>
                <a:cubicBezTo>
                  <a:pt x="9182094" y="5962548"/>
                  <a:pt x="9183969" y="5962548"/>
                  <a:pt x="9184907" y="5962548"/>
                </a:cubicBezTo>
                <a:cubicBezTo>
                  <a:pt x="9185844" y="5962548"/>
                  <a:pt x="9186782" y="5961609"/>
                  <a:pt x="9187720" y="5961609"/>
                </a:cubicBezTo>
                <a:cubicBezTo>
                  <a:pt x="9188657" y="5961609"/>
                  <a:pt x="9189595" y="5960671"/>
                  <a:pt x="9189595" y="5960671"/>
                </a:cubicBezTo>
                <a:cubicBezTo>
                  <a:pt x="9189595" y="5959732"/>
                  <a:pt x="9189595" y="5959732"/>
                  <a:pt x="9189595" y="5958793"/>
                </a:cubicBezTo>
                <a:lnTo>
                  <a:pt x="9189595" y="5866806"/>
                </a:lnTo>
                <a:cubicBezTo>
                  <a:pt x="9189595" y="5864929"/>
                  <a:pt x="9189595" y="5863990"/>
                  <a:pt x="9188657" y="5863051"/>
                </a:cubicBezTo>
                <a:cubicBezTo>
                  <a:pt x="9187720" y="5862113"/>
                  <a:pt x="9185844" y="5861174"/>
                  <a:pt x="9183969" y="5861174"/>
                </a:cubicBezTo>
                <a:lnTo>
                  <a:pt x="9183969" y="5860235"/>
                </a:lnTo>
                <a:lnTo>
                  <a:pt x="9123958" y="5860235"/>
                </a:lnTo>
                <a:lnTo>
                  <a:pt x="9123958" y="5837708"/>
                </a:lnTo>
                <a:cubicBezTo>
                  <a:pt x="9123958" y="5837708"/>
                  <a:pt x="9123958" y="5836769"/>
                  <a:pt x="9123958" y="5836769"/>
                </a:cubicBezTo>
                <a:cubicBezTo>
                  <a:pt x="9123958" y="5836769"/>
                  <a:pt x="9123958" y="5836769"/>
                  <a:pt x="9123021" y="5835831"/>
                </a:cubicBezTo>
                <a:cubicBezTo>
                  <a:pt x="9122083" y="5834892"/>
                  <a:pt x="9121145" y="5834892"/>
                  <a:pt x="9120208" y="5834892"/>
                </a:cubicBezTo>
                <a:cubicBezTo>
                  <a:pt x="9118333" y="5834892"/>
                  <a:pt x="9117395" y="5834892"/>
                  <a:pt x="9115519" y="5834892"/>
                </a:cubicBezTo>
                <a:cubicBezTo>
                  <a:pt x="9114582" y="5834892"/>
                  <a:pt x="9112706" y="5834892"/>
                  <a:pt x="9111769" y="5834892"/>
                </a:cubicBezTo>
                <a:close/>
                <a:moveTo>
                  <a:pt x="7427723" y="5828322"/>
                </a:moveTo>
                <a:cubicBezTo>
                  <a:pt x="7426785" y="5829261"/>
                  <a:pt x="7425848" y="5829261"/>
                  <a:pt x="7424910" y="5829261"/>
                </a:cubicBezTo>
                <a:cubicBezTo>
                  <a:pt x="7423972" y="5829261"/>
                  <a:pt x="7423035" y="5830199"/>
                  <a:pt x="7423035" y="5830199"/>
                </a:cubicBezTo>
                <a:cubicBezTo>
                  <a:pt x="7423035" y="5831138"/>
                  <a:pt x="7423035" y="5831138"/>
                  <a:pt x="7423035" y="5832077"/>
                </a:cubicBezTo>
                <a:lnTo>
                  <a:pt x="7423035" y="5859297"/>
                </a:lnTo>
                <a:lnTo>
                  <a:pt x="7376151" y="5859297"/>
                </a:lnTo>
                <a:lnTo>
                  <a:pt x="7376151" y="5836770"/>
                </a:lnTo>
                <a:cubicBezTo>
                  <a:pt x="7376151" y="5836770"/>
                  <a:pt x="7376151" y="5835831"/>
                  <a:pt x="7376151" y="5835831"/>
                </a:cubicBezTo>
                <a:cubicBezTo>
                  <a:pt x="7376151" y="5835831"/>
                  <a:pt x="7376151" y="5835831"/>
                  <a:pt x="7375214" y="5834893"/>
                </a:cubicBezTo>
                <a:cubicBezTo>
                  <a:pt x="7374276" y="5833954"/>
                  <a:pt x="7373338" y="5833954"/>
                  <a:pt x="7372401" y="5833954"/>
                </a:cubicBezTo>
                <a:cubicBezTo>
                  <a:pt x="7370525" y="5833954"/>
                  <a:pt x="7369588" y="5833954"/>
                  <a:pt x="7367712" y="5833954"/>
                </a:cubicBezTo>
                <a:cubicBezTo>
                  <a:pt x="7366775" y="5833954"/>
                  <a:pt x="7364899" y="5833954"/>
                  <a:pt x="7363962" y="5833954"/>
                </a:cubicBezTo>
                <a:cubicBezTo>
                  <a:pt x="7363024" y="5833954"/>
                  <a:pt x="7361149" y="5834893"/>
                  <a:pt x="7361149" y="5834893"/>
                </a:cubicBezTo>
                <a:cubicBezTo>
                  <a:pt x="7361149" y="5834893"/>
                  <a:pt x="7360211" y="5835831"/>
                  <a:pt x="7360211" y="5835831"/>
                </a:cubicBezTo>
                <a:cubicBezTo>
                  <a:pt x="7360211" y="5835831"/>
                  <a:pt x="7360211" y="5835831"/>
                  <a:pt x="7360211" y="5836770"/>
                </a:cubicBezTo>
                <a:lnTo>
                  <a:pt x="7360211" y="5859297"/>
                </a:lnTo>
                <a:lnTo>
                  <a:pt x="7347084" y="5859297"/>
                </a:lnTo>
                <a:cubicBezTo>
                  <a:pt x="7346146" y="5859297"/>
                  <a:pt x="7345208" y="5859297"/>
                  <a:pt x="7345208" y="5859297"/>
                </a:cubicBezTo>
                <a:cubicBezTo>
                  <a:pt x="7345208" y="5859297"/>
                  <a:pt x="7344271" y="5859297"/>
                  <a:pt x="7344271" y="5860236"/>
                </a:cubicBezTo>
                <a:cubicBezTo>
                  <a:pt x="7343333" y="5860236"/>
                  <a:pt x="7343333" y="5861175"/>
                  <a:pt x="7343333" y="5862113"/>
                </a:cubicBezTo>
                <a:cubicBezTo>
                  <a:pt x="7343333" y="5863052"/>
                  <a:pt x="7343333" y="5864929"/>
                  <a:pt x="7343333" y="5865868"/>
                </a:cubicBezTo>
                <a:cubicBezTo>
                  <a:pt x="7343333" y="5868684"/>
                  <a:pt x="7343333" y="5870561"/>
                  <a:pt x="7344271" y="5871500"/>
                </a:cubicBezTo>
                <a:cubicBezTo>
                  <a:pt x="7345208" y="5872438"/>
                  <a:pt x="7346146" y="5873377"/>
                  <a:pt x="7347084" y="5873377"/>
                </a:cubicBezTo>
                <a:lnTo>
                  <a:pt x="7360211" y="5873377"/>
                </a:lnTo>
                <a:lnTo>
                  <a:pt x="7360211" y="5928757"/>
                </a:lnTo>
                <a:cubicBezTo>
                  <a:pt x="7360211" y="5934389"/>
                  <a:pt x="7361149" y="5939082"/>
                  <a:pt x="7362086" y="5942837"/>
                </a:cubicBezTo>
                <a:cubicBezTo>
                  <a:pt x="7363024" y="5947530"/>
                  <a:pt x="7364899" y="5950346"/>
                  <a:pt x="7366775" y="5953162"/>
                </a:cubicBezTo>
                <a:cubicBezTo>
                  <a:pt x="7368650" y="5955978"/>
                  <a:pt x="7371463" y="5957855"/>
                  <a:pt x="7375214" y="5958794"/>
                </a:cubicBezTo>
                <a:cubicBezTo>
                  <a:pt x="7378027" y="5959732"/>
                  <a:pt x="7382715" y="5960671"/>
                  <a:pt x="7387403" y="5960671"/>
                </a:cubicBezTo>
                <a:cubicBezTo>
                  <a:pt x="7389279" y="5960671"/>
                  <a:pt x="7390216" y="5960671"/>
                  <a:pt x="7392092" y="5960671"/>
                </a:cubicBezTo>
                <a:cubicBezTo>
                  <a:pt x="7393967" y="5960671"/>
                  <a:pt x="7394905" y="5959732"/>
                  <a:pt x="7396780" y="5959732"/>
                </a:cubicBezTo>
                <a:cubicBezTo>
                  <a:pt x="7398655" y="5959732"/>
                  <a:pt x="7399593" y="5958794"/>
                  <a:pt x="7400531" y="5958794"/>
                </a:cubicBezTo>
                <a:cubicBezTo>
                  <a:pt x="7402406" y="5958794"/>
                  <a:pt x="7402406" y="5957855"/>
                  <a:pt x="7403344" y="5957855"/>
                </a:cubicBezTo>
                <a:cubicBezTo>
                  <a:pt x="7403344" y="5957855"/>
                  <a:pt x="7404281" y="5956917"/>
                  <a:pt x="7404281" y="5956917"/>
                </a:cubicBezTo>
                <a:cubicBezTo>
                  <a:pt x="7405219" y="5955978"/>
                  <a:pt x="7405219" y="5955978"/>
                  <a:pt x="7405219" y="5955039"/>
                </a:cubicBezTo>
                <a:cubicBezTo>
                  <a:pt x="7405219" y="5954101"/>
                  <a:pt x="7405219" y="5954101"/>
                  <a:pt x="7405219" y="5953162"/>
                </a:cubicBezTo>
                <a:cubicBezTo>
                  <a:pt x="7405219" y="5952223"/>
                  <a:pt x="7405219" y="5951285"/>
                  <a:pt x="7405219" y="5950346"/>
                </a:cubicBezTo>
                <a:cubicBezTo>
                  <a:pt x="7405219" y="5949407"/>
                  <a:pt x="7405219" y="5948469"/>
                  <a:pt x="7405219" y="5947530"/>
                </a:cubicBezTo>
                <a:cubicBezTo>
                  <a:pt x="7404281" y="5946591"/>
                  <a:pt x="7404281" y="5946591"/>
                  <a:pt x="7404281" y="5945653"/>
                </a:cubicBezTo>
                <a:cubicBezTo>
                  <a:pt x="7404281" y="5945653"/>
                  <a:pt x="7403344" y="5944714"/>
                  <a:pt x="7403344" y="5944714"/>
                </a:cubicBezTo>
                <a:cubicBezTo>
                  <a:pt x="7403344" y="5944714"/>
                  <a:pt x="7402406" y="5944714"/>
                  <a:pt x="7402406" y="5944714"/>
                </a:cubicBezTo>
                <a:cubicBezTo>
                  <a:pt x="7401468" y="5944714"/>
                  <a:pt x="7401468" y="5945653"/>
                  <a:pt x="7400531" y="5945653"/>
                </a:cubicBezTo>
                <a:cubicBezTo>
                  <a:pt x="7399593" y="5945653"/>
                  <a:pt x="7398655" y="5946591"/>
                  <a:pt x="7397718" y="5946591"/>
                </a:cubicBezTo>
                <a:cubicBezTo>
                  <a:pt x="7396780" y="5946591"/>
                  <a:pt x="7394905" y="5947530"/>
                  <a:pt x="7393967" y="5947530"/>
                </a:cubicBezTo>
                <a:cubicBezTo>
                  <a:pt x="7392092" y="5948469"/>
                  <a:pt x="7391154" y="5948469"/>
                  <a:pt x="7389279" y="5948469"/>
                </a:cubicBezTo>
                <a:cubicBezTo>
                  <a:pt x="7384590" y="5948469"/>
                  <a:pt x="7380840" y="5947530"/>
                  <a:pt x="7378964" y="5943775"/>
                </a:cubicBezTo>
                <a:cubicBezTo>
                  <a:pt x="7377089" y="5940021"/>
                  <a:pt x="7376151" y="5935328"/>
                  <a:pt x="7376151" y="5928757"/>
                </a:cubicBezTo>
                <a:lnTo>
                  <a:pt x="7376151" y="5876193"/>
                </a:lnTo>
                <a:lnTo>
                  <a:pt x="7423035" y="5876193"/>
                </a:lnTo>
                <a:lnTo>
                  <a:pt x="7423035" y="5931573"/>
                </a:lnTo>
                <a:cubicBezTo>
                  <a:pt x="7423035" y="5937205"/>
                  <a:pt x="7423972" y="5941898"/>
                  <a:pt x="7424910" y="5945653"/>
                </a:cubicBezTo>
                <a:cubicBezTo>
                  <a:pt x="7425848" y="5950346"/>
                  <a:pt x="7427723" y="5953162"/>
                  <a:pt x="7429598" y="5955978"/>
                </a:cubicBezTo>
                <a:cubicBezTo>
                  <a:pt x="7431474" y="5958794"/>
                  <a:pt x="7434287" y="5960671"/>
                  <a:pt x="7438037" y="5961610"/>
                </a:cubicBezTo>
                <a:cubicBezTo>
                  <a:pt x="7441788" y="5962548"/>
                  <a:pt x="7446476" y="5963487"/>
                  <a:pt x="7451165" y="5963487"/>
                </a:cubicBezTo>
                <a:cubicBezTo>
                  <a:pt x="7453040" y="5963487"/>
                  <a:pt x="7453978" y="5963487"/>
                  <a:pt x="7455853" y="5963487"/>
                </a:cubicBezTo>
                <a:cubicBezTo>
                  <a:pt x="7457728" y="5963487"/>
                  <a:pt x="7458666" y="5962548"/>
                  <a:pt x="7460541" y="5962548"/>
                </a:cubicBezTo>
                <a:cubicBezTo>
                  <a:pt x="7462417" y="5962548"/>
                  <a:pt x="7463354" y="5962548"/>
                  <a:pt x="7464292" y="5961610"/>
                </a:cubicBezTo>
                <a:cubicBezTo>
                  <a:pt x="7465229" y="5960671"/>
                  <a:pt x="7466167" y="5960671"/>
                  <a:pt x="7467105" y="5959732"/>
                </a:cubicBezTo>
                <a:cubicBezTo>
                  <a:pt x="7467105" y="5958794"/>
                  <a:pt x="7468043" y="5957855"/>
                  <a:pt x="7468043" y="5956917"/>
                </a:cubicBezTo>
                <a:cubicBezTo>
                  <a:pt x="7468043" y="5955978"/>
                  <a:pt x="7468043" y="5954101"/>
                  <a:pt x="7468043" y="5952223"/>
                </a:cubicBezTo>
                <a:cubicBezTo>
                  <a:pt x="7468043" y="5951285"/>
                  <a:pt x="7468043" y="5949407"/>
                  <a:pt x="7468980" y="5947530"/>
                </a:cubicBezTo>
                <a:cubicBezTo>
                  <a:pt x="7468043" y="5946591"/>
                  <a:pt x="7468043" y="5946591"/>
                  <a:pt x="7468043" y="5945653"/>
                </a:cubicBezTo>
                <a:cubicBezTo>
                  <a:pt x="7468043" y="5945653"/>
                  <a:pt x="7467105" y="5944714"/>
                  <a:pt x="7467105" y="5944714"/>
                </a:cubicBezTo>
                <a:cubicBezTo>
                  <a:pt x="7467105" y="5944714"/>
                  <a:pt x="7466167" y="5944714"/>
                  <a:pt x="7466167" y="5944714"/>
                </a:cubicBezTo>
                <a:cubicBezTo>
                  <a:pt x="7465229" y="5944714"/>
                  <a:pt x="7465229" y="5945653"/>
                  <a:pt x="7464292" y="5945653"/>
                </a:cubicBezTo>
                <a:cubicBezTo>
                  <a:pt x="7463354" y="5945653"/>
                  <a:pt x="7462417" y="5946591"/>
                  <a:pt x="7461479" y="5946591"/>
                </a:cubicBezTo>
                <a:cubicBezTo>
                  <a:pt x="7460541" y="5946591"/>
                  <a:pt x="7459604" y="5946591"/>
                  <a:pt x="7457728" y="5947530"/>
                </a:cubicBezTo>
                <a:cubicBezTo>
                  <a:pt x="7455853" y="5948469"/>
                  <a:pt x="7454915" y="5948469"/>
                  <a:pt x="7453040" y="5948469"/>
                </a:cubicBezTo>
                <a:cubicBezTo>
                  <a:pt x="7448352" y="5948469"/>
                  <a:pt x="7444601" y="5947530"/>
                  <a:pt x="7442726" y="5943775"/>
                </a:cubicBezTo>
                <a:cubicBezTo>
                  <a:pt x="7440850" y="5940021"/>
                  <a:pt x="7439913" y="5935328"/>
                  <a:pt x="7439913" y="5928757"/>
                </a:cubicBezTo>
                <a:lnTo>
                  <a:pt x="7439913" y="5873377"/>
                </a:lnTo>
                <a:lnTo>
                  <a:pt x="7464292" y="5873377"/>
                </a:lnTo>
                <a:cubicBezTo>
                  <a:pt x="7465229" y="5873377"/>
                  <a:pt x="7466167" y="5872438"/>
                  <a:pt x="7467105" y="5871500"/>
                </a:cubicBezTo>
                <a:cubicBezTo>
                  <a:pt x="7468043" y="5870561"/>
                  <a:pt x="7468043" y="5868684"/>
                  <a:pt x="7468043" y="5865868"/>
                </a:cubicBezTo>
                <a:cubicBezTo>
                  <a:pt x="7468043" y="5863991"/>
                  <a:pt x="7468043" y="5863052"/>
                  <a:pt x="7468043" y="5862113"/>
                </a:cubicBezTo>
                <a:cubicBezTo>
                  <a:pt x="7468043" y="5861175"/>
                  <a:pt x="7467105" y="5861175"/>
                  <a:pt x="7467105" y="5860236"/>
                </a:cubicBezTo>
                <a:cubicBezTo>
                  <a:pt x="7467105" y="5860236"/>
                  <a:pt x="7467105" y="5859297"/>
                  <a:pt x="7466167" y="5859297"/>
                </a:cubicBezTo>
                <a:cubicBezTo>
                  <a:pt x="7465229" y="5859297"/>
                  <a:pt x="7465229" y="5859297"/>
                  <a:pt x="7464292" y="5859297"/>
                </a:cubicBezTo>
                <a:lnTo>
                  <a:pt x="7439913" y="5859297"/>
                </a:lnTo>
                <a:lnTo>
                  <a:pt x="7439913" y="5832077"/>
                </a:lnTo>
                <a:cubicBezTo>
                  <a:pt x="7439913" y="5831138"/>
                  <a:pt x="7439913" y="5830199"/>
                  <a:pt x="7439913" y="5830199"/>
                </a:cubicBezTo>
                <a:cubicBezTo>
                  <a:pt x="7438975" y="5830199"/>
                  <a:pt x="7438975" y="5830199"/>
                  <a:pt x="7438037" y="5829261"/>
                </a:cubicBezTo>
                <a:cubicBezTo>
                  <a:pt x="7437100" y="5828322"/>
                  <a:pt x="7436162" y="5828322"/>
                  <a:pt x="7435224" y="5828322"/>
                </a:cubicBezTo>
                <a:cubicBezTo>
                  <a:pt x="7434287" y="5828322"/>
                  <a:pt x="7432411" y="5828322"/>
                  <a:pt x="7431474" y="5828322"/>
                </a:cubicBezTo>
                <a:cubicBezTo>
                  <a:pt x="7430536" y="5828322"/>
                  <a:pt x="7428661" y="5828322"/>
                  <a:pt x="7427723" y="5828322"/>
                </a:cubicBezTo>
                <a:close/>
                <a:moveTo>
                  <a:pt x="7257068" y="5824567"/>
                </a:moveTo>
                <a:cubicBezTo>
                  <a:pt x="7255192" y="5824567"/>
                  <a:pt x="7254255" y="5825506"/>
                  <a:pt x="7252379" y="5826444"/>
                </a:cubicBezTo>
                <a:cubicBezTo>
                  <a:pt x="7251442" y="5827383"/>
                  <a:pt x="7250504" y="5829260"/>
                  <a:pt x="7250504" y="5832076"/>
                </a:cubicBezTo>
                <a:lnTo>
                  <a:pt x="7250504" y="5954100"/>
                </a:lnTo>
                <a:cubicBezTo>
                  <a:pt x="7250504" y="5956916"/>
                  <a:pt x="7250504" y="5958793"/>
                  <a:pt x="7252379" y="5959732"/>
                </a:cubicBezTo>
                <a:cubicBezTo>
                  <a:pt x="7254255" y="5960671"/>
                  <a:pt x="7255192" y="5961609"/>
                  <a:pt x="7257068" y="5961609"/>
                </a:cubicBezTo>
                <a:lnTo>
                  <a:pt x="7322704" y="5961609"/>
                </a:lnTo>
                <a:cubicBezTo>
                  <a:pt x="7323642" y="5961609"/>
                  <a:pt x="7324579" y="5961609"/>
                  <a:pt x="7324579" y="5961609"/>
                </a:cubicBezTo>
                <a:cubicBezTo>
                  <a:pt x="7324579" y="5961609"/>
                  <a:pt x="7324579" y="5961609"/>
                  <a:pt x="7325517" y="5960671"/>
                </a:cubicBezTo>
                <a:cubicBezTo>
                  <a:pt x="7326455" y="5959732"/>
                  <a:pt x="7326455" y="5958793"/>
                  <a:pt x="7326455" y="5957855"/>
                </a:cubicBezTo>
                <a:cubicBezTo>
                  <a:pt x="7326455" y="5956916"/>
                  <a:pt x="7326455" y="5955039"/>
                  <a:pt x="7326455" y="5954100"/>
                </a:cubicBezTo>
                <a:cubicBezTo>
                  <a:pt x="7326455" y="5953162"/>
                  <a:pt x="7327393" y="5947530"/>
                  <a:pt x="7327393" y="5946591"/>
                </a:cubicBezTo>
                <a:cubicBezTo>
                  <a:pt x="7327393" y="5945652"/>
                  <a:pt x="7326455" y="5944714"/>
                  <a:pt x="7326455" y="5944714"/>
                </a:cubicBezTo>
                <a:cubicBezTo>
                  <a:pt x="7326455" y="5944714"/>
                  <a:pt x="7325517" y="5943775"/>
                  <a:pt x="7325517" y="5943775"/>
                </a:cubicBezTo>
                <a:cubicBezTo>
                  <a:pt x="7324579" y="5943775"/>
                  <a:pt x="7324579" y="5943775"/>
                  <a:pt x="7323642" y="5943775"/>
                </a:cubicBezTo>
                <a:lnTo>
                  <a:pt x="7269257" y="5943775"/>
                </a:lnTo>
                <a:lnTo>
                  <a:pt x="7269257" y="5894965"/>
                </a:lnTo>
                <a:lnTo>
                  <a:pt x="7315203" y="5894965"/>
                </a:lnTo>
                <a:cubicBezTo>
                  <a:pt x="7316141" y="5894965"/>
                  <a:pt x="7317078" y="5894965"/>
                  <a:pt x="7317078" y="5894965"/>
                </a:cubicBezTo>
                <a:cubicBezTo>
                  <a:pt x="7317078" y="5894965"/>
                  <a:pt x="7317078" y="5894027"/>
                  <a:pt x="7318016" y="5894027"/>
                </a:cubicBezTo>
                <a:cubicBezTo>
                  <a:pt x="7318954" y="5894027"/>
                  <a:pt x="7318954" y="5893088"/>
                  <a:pt x="7318954" y="5892150"/>
                </a:cubicBezTo>
                <a:cubicBezTo>
                  <a:pt x="7318954" y="5892150"/>
                  <a:pt x="7318954" y="5890272"/>
                  <a:pt x="7318954" y="5889334"/>
                </a:cubicBezTo>
                <a:cubicBezTo>
                  <a:pt x="7318954" y="5887456"/>
                  <a:pt x="7318954" y="5886518"/>
                  <a:pt x="7318954" y="5885579"/>
                </a:cubicBezTo>
                <a:cubicBezTo>
                  <a:pt x="7318954" y="5884640"/>
                  <a:pt x="7318016" y="5884640"/>
                  <a:pt x="7318016" y="5883702"/>
                </a:cubicBezTo>
                <a:cubicBezTo>
                  <a:pt x="7318016" y="5883702"/>
                  <a:pt x="7317078" y="5882763"/>
                  <a:pt x="7317078" y="5882763"/>
                </a:cubicBezTo>
                <a:cubicBezTo>
                  <a:pt x="7316141" y="5881824"/>
                  <a:pt x="7316141" y="5881824"/>
                  <a:pt x="7315203" y="5881824"/>
                </a:cubicBezTo>
                <a:lnTo>
                  <a:pt x="7269257" y="5881824"/>
                </a:lnTo>
                <a:lnTo>
                  <a:pt x="7269257" y="5838647"/>
                </a:lnTo>
                <a:lnTo>
                  <a:pt x="7321767" y="5838647"/>
                </a:lnTo>
                <a:cubicBezTo>
                  <a:pt x="7322704" y="5838647"/>
                  <a:pt x="7323642" y="5838647"/>
                  <a:pt x="7323642" y="5838647"/>
                </a:cubicBezTo>
                <a:cubicBezTo>
                  <a:pt x="7323642" y="5838647"/>
                  <a:pt x="7324579" y="5838647"/>
                  <a:pt x="7324579" y="5837708"/>
                </a:cubicBezTo>
                <a:cubicBezTo>
                  <a:pt x="7325517" y="5837708"/>
                  <a:pt x="7325517" y="5836769"/>
                  <a:pt x="7325517" y="5835831"/>
                </a:cubicBezTo>
                <a:cubicBezTo>
                  <a:pt x="7325517" y="5834892"/>
                  <a:pt x="7325517" y="5833015"/>
                  <a:pt x="7325517" y="5832076"/>
                </a:cubicBezTo>
                <a:cubicBezTo>
                  <a:pt x="7325517" y="5830199"/>
                  <a:pt x="7325517" y="5829260"/>
                  <a:pt x="7325517" y="5828322"/>
                </a:cubicBezTo>
                <a:cubicBezTo>
                  <a:pt x="7325517" y="5827383"/>
                  <a:pt x="7324579" y="5826444"/>
                  <a:pt x="7324579" y="5825506"/>
                </a:cubicBezTo>
                <a:cubicBezTo>
                  <a:pt x="7324579" y="5825506"/>
                  <a:pt x="7323642" y="5824567"/>
                  <a:pt x="7323642" y="5824567"/>
                </a:cubicBezTo>
                <a:cubicBezTo>
                  <a:pt x="7322704" y="5824567"/>
                  <a:pt x="7322704" y="5824567"/>
                  <a:pt x="7321767" y="5824567"/>
                </a:cubicBezTo>
                <a:close/>
                <a:moveTo>
                  <a:pt x="10995539" y="5822690"/>
                </a:moveTo>
                <a:cubicBezTo>
                  <a:pt x="10991788" y="5822690"/>
                  <a:pt x="10988975" y="5823629"/>
                  <a:pt x="10988037" y="5824567"/>
                </a:cubicBezTo>
                <a:cubicBezTo>
                  <a:pt x="10987099" y="5826445"/>
                  <a:pt x="10986162" y="5829261"/>
                  <a:pt x="10986162" y="5833015"/>
                </a:cubicBezTo>
                <a:cubicBezTo>
                  <a:pt x="10986162" y="5836770"/>
                  <a:pt x="10987099" y="5839586"/>
                  <a:pt x="10988037" y="5840524"/>
                </a:cubicBezTo>
                <a:cubicBezTo>
                  <a:pt x="10988975" y="5841463"/>
                  <a:pt x="10991788" y="5842402"/>
                  <a:pt x="10995539" y="5842402"/>
                </a:cubicBezTo>
                <a:cubicBezTo>
                  <a:pt x="10999289" y="5842402"/>
                  <a:pt x="11001164" y="5842402"/>
                  <a:pt x="11003040" y="5840524"/>
                </a:cubicBezTo>
                <a:cubicBezTo>
                  <a:pt x="11003977" y="5839586"/>
                  <a:pt x="11004915" y="5836770"/>
                  <a:pt x="11004915" y="5833015"/>
                </a:cubicBezTo>
                <a:cubicBezTo>
                  <a:pt x="11004915" y="5829261"/>
                  <a:pt x="11004915" y="5827383"/>
                  <a:pt x="11003040" y="5824567"/>
                </a:cubicBezTo>
                <a:cubicBezTo>
                  <a:pt x="11002102" y="5823629"/>
                  <a:pt x="10999289" y="5822690"/>
                  <a:pt x="10995539" y="5822690"/>
                </a:cubicBezTo>
                <a:close/>
                <a:moveTo>
                  <a:pt x="10958969" y="5822690"/>
                </a:moveTo>
                <a:cubicBezTo>
                  <a:pt x="10955219" y="5822690"/>
                  <a:pt x="10952406" y="5822690"/>
                  <a:pt x="10951468" y="5824567"/>
                </a:cubicBezTo>
                <a:cubicBezTo>
                  <a:pt x="10950530" y="5826445"/>
                  <a:pt x="10949593" y="5829261"/>
                  <a:pt x="10949593" y="5833015"/>
                </a:cubicBezTo>
                <a:cubicBezTo>
                  <a:pt x="10949593" y="5836770"/>
                  <a:pt x="10950530" y="5839586"/>
                  <a:pt x="10951468" y="5840524"/>
                </a:cubicBezTo>
                <a:cubicBezTo>
                  <a:pt x="10952406" y="5841463"/>
                  <a:pt x="10955219" y="5842402"/>
                  <a:pt x="10958969" y="5842402"/>
                </a:cubicBezTo>
                <a:cubicBezTo>
                  <a:pt x="10962720" y="5842402"/>
                  <a:pt x="10965533" y="5842402"/>
                  <a:pt x="10966471" y="5840524"/>
                </a:cubicBezTo>
                <a:cubicBezTo>
                  <a:pt x="10967409" y="5839586"/>
                  <a:pt x="10968346" y="5836770"/>
                  <a:pt x="10968346" y="5833015"/>
                </a:cubicBezTo>
                <a:cubicBezTo>
                  <a:pt x="10968346" y="5829261"/>
                  <a:pt x="10967409" y="5827383"/>
                  <a:pt x="10966471" y="5824567"/>
                </a:cubicBezTo>
                <a:cubicBezTo>
                  <a:pt x="10965533" y="5823629"/>
                  <a:pt x="10962720" y="5822690"/>
                  <a:pt x="10958969" y="5822690"/>
                </a:cubicBezTo>
                <a:close/>
                <a:moveTo>
                  <a:pt x="9181156" y="5821751"/>
                </a:moveTo>
                <a:cubicBezTo>
                  <a:pt x="9177405" y="5821751"/>
                  <a:pt x="9174592" y="5821751"/>
                  <a:pt x="9172717" y="5823628"/>
                </a:cubicBezTo>
                <a:cubicBezTo>
                  <a:pt x="9171779" y="5825506"/>
                  <a:pt x="9170842" y="5828322"/>
                  <a:pt x="9170842" y="5832076"/>
                </a:cubicBezTo>
                <a:cubicBezTo>
                  <a:pt x="9170842" y="5836769"/>
                  <a:pt x="9170842" y="5838647"/>
                  <a:pt x="9172717" y="5840524"/>
                </a:cubicBezTo>
                <a:cubicBezTo>
                  <a:pt x="9174592" y="5841463"/>
                  <a:pt x="9177405" y="5842401"/>
                  <a:pt x="9181156" y="5842401"/>
                </a:cubicBezTo>
                <a:cubicBezTo>
                  <a:pt x="9184907" y="5842401"/>
                  <a:pt x="9188657" y="5842401"/>
                  <a:pt x="9189595" y="5840524"/>
                </a:cubicBezTo>
                <a:cubicBezTo>
                  <a:pt x="9190533" y="5838647"/>
                  <a:pt x="9191470" y="5835831"/>
                  <a:pt x="9191470" y="5832076"/>
                </a:cubicBezTo>
                <a:cubicBezTo>
                  <a:pt x="9191470" y="5828322"/>
                  <a:pt x="9190533" y="5825506"/>
                  <a:pt x="9189595" y="5823628"/>
                </a:cubicBezTo>
                <a:cubicBezTo>
                  <a:pt x="9187720" y="5822690"/>
                  <a:pt x="9184907" y="5821751"/>
                  <a:pt x="9181156" y="5821751"/>
                </a:cubicBezTo>
                <a:close/>
                <a:moveTo>
                  <a:pt x="8519165" y="5821751"/>
                </a:moveTo>
                <a:cubicBezTo>
                  <a:pt x="8515414" y="5821751"/>
                  <a:pt x="8512602" y="5821751"/>
                  <a:pt x="8510726" y="5823628"/>
                </a:cubicBezTo>
                <a:cubicBezTo>
                  <a:pt x="8509788" y="5825506"/>
                  <a:pt x="8508851" y="5828322"/>
                  <a:pt x="8508851" y="5832076"/>
                </a:cubicBezTo>
                <a:cubicBezTo>
                  <a:pt x="8508851" y="5836769"/>
                  <a:pt x="8508851" y="5838647"/>
                  <a:pt x="8510726" y="5840524"/>
                </a:cubicBezTo>
                <a:cubicBezTo>
                  <a:pt x="8512602" y="5841463"/>
                  <a:pt x="8515414" y="5842401"/>
                  <a:pt x="8519165" y="5842401"/>
                </a:cubicBezTo>
                <a:cubicBezTo>
                  <a:pt x="8522916" y="5842401"/>
                  <a:pt x="8525729" y="5842401"/>
                  <a:pt x="8527604" y="5840524"/>
                </a:cubicBezTo>
                <a:cubicBezTo>
                  <a:pt x="8528542" y="5838647"/>
                  <a:pt x="8529479" y="5835831"/>
                  <a:pt x="8529479" y="5832076"/>
                </a:cubicBezTo>
                <a:cubicBezTo>
                  <a:pt x="8529479" y="5828322"/>
                  <a:pt x="8528542" y="5825506"/>
                  <a:pt x="8527604" y="5823628"/>
                </a:cubicBezTo>
                <a:cubicBezTo>
                  <a:pt x="8525729" y="5822690"/>
                  <a:pt x="8522916" y="5821751"/>
                  <a:pt x="8519165" y="5821751"/>
                </a:cubicBezTo>
                <a:close/>
                <a:moveTo>
                  <a:pt x="8165665" y="5821751"/>
                </a:moveTo>
                <a:cubicBezTo>
                  <a:pt x="8161915" y="5821751"/>
                  <a:pt x="8159102" y="5821751"/>
                  <a:pt x="8157226" y="5823628"/>
                </a:cubicBezTo>
                <a:cubicBezTo>
                  <a:pt x="8156289" y="5825506"/>
                  <a:pt x="8155351" y="5828322"/>
                  <a:pt x="8155351" y="5832076"/>
                </a:cubicBezTo>
                <a:cubicBezTo>
                  <a:pt x="8155351" y="5836769"/>
                  <a:pt x="8155351" y="5838647"/>
                  <a:pt x="8157226" y="5840524"/>
                </a:cubicBezTo>
                <a:cubicBezTo>
                  <a:pt x="8159102" y="5841463"/>
                  <a:pt x="8161915" y="5842401"/>
                  <a:pt x="8165665" y="5842401"/>
                </a:cubicBezTo>
                <a:cubicBezTo>
                  <a:pt x="8169416" y="5842401"/>
                  <a:pt x="8172229" y="5842401"/>
                  <a:pt x="8174104" y="5840524"/>
                </a:cubicBezTo>
                <a:cubicBezTo>
                  <a:pt x="8175042" y="5838647"/>
                  <a:pt x="8175980" y="5835831"/>
                  <a:pt x="8175980" y="5832076"/>
                </a:cubicBezTo>
                <a:cubicBezTo>
                  <a:pt x="8175980" y="5828322"/>
                  <a:pt x="8175042" y="5825506"/>
                  <a:pt x="8174104" y="5823628"/>
                </a:cubicBezTo>
                <a:cubicBezTo>
                  <a:pt x="8172229" y="5822690"/>
                  <a:pt x="8169416" y="5821751"/>
                  <a:pt x="8165665" y="5821751"/>
                </a:cubicBezTo>
                <a:close/>
                <a:moveTo>
                  <a:pt x="11389358" y="5819874"/>
                </a:moveTo>
                <a:cubicBezTo>
                  <a:pt x="11393108" y="5819874"/>
                  <a:pt x="11395921" y="5820813"/>
                  <a:pt x="11396859" y="5822690"/>
                </a:cubicBezTo>
                <a:cubicBezTo>
                  <a:pt x="11397797" y="5824567"/>
                  <a:pt x="11398735" y="5827383"/>
                  <a:pt x="11398735" y="5830199"/>
                </a:cubicBezTo>
                <a:cubicBezTo>
                  <a:pt x="11398735" y="5833015"/>
                  <a:pt x="11397797" y="5834893"/>
                  <a:pt x="11395921" y="5836770"/>
                </a:cubicBezTo>
                <a:cubicBezTo>
                  <a:pt x="11394984" y="5838647"/>
                  <a:pt x="11392171" y="5839586"/>
                  <a:pt x="11389358" y="5839586"/>
                </a:cubicBezTo>
                <a:cubicBezTo>
                  <a:pt x="11385607" y="5839586"/>
                  <a:pt x="11383732" y="5838647"/>
                  <a:pt x="11381856" y="5836770"/>
                </a:cubicBezTo>
                <a:cubicBezTo>
                  <a:pt x="11380919" y="5834893"/>
                  <a:pt x="11379981" y="5832077"/>
                  <a:pt x="11379981" y="5829261"/>
                </a:cubicBezTo>
                <a:cubicBezTo>
                  <a:pt x="11379981" y="5826445"/>
                  <a:pt x="11380919" y="5824567"/>
                  <a:pt x="11382794" y="5822690"/>
                </a:cubicBezTo>
                <a:cubicBezTo>
                  <a:pt x="11383732" y="5820813"/>
                  <a:pt x="11386544" y="5819874"/>
                  <a:pt x="11389358" y="5819874"/>
                </a:cubicBezTo>
                <a:close/>
                <a:moveTo>
                  <a:pt x="11118372" y="5814242"/>
                </a:moveTo>
                <a:cubicBezTo>
                  <a:pt x="11117435" y="5815181"/>
                  <a:pt x="11116497" y="5815181"/>
                  <a:pt x="11115559" y="5815181"/>
                </a:cubicBezTo>
                <a:cubicBezTo>
                  <a:pt x="11114621" y="5815181"/>
                  <a:pt x="11113684" y="5815181"/>
                  <a:pt x="11113684" y="5816119"/>
                </a:cubicBezTo>
                <a:cubicBezTo>
                  <a:pt x="11113684" y="5817058"/>
                  <a:pt x="11113684" y="5817058"/>
                  <a:pt x="11113684" y="5817997"/>
                </a:cubicBezTo>
                <a:lnTo>
                  <a:pt x="11113684" y="5873377"/>
                </a:lnTo>
                <a:cubicBezTo>
                  <a:pt x="11108996" y="5868683"/>
                  <a:pt x="11104307" y="5865868"/>
                  <a:pt x="11099619" y="5863052"/>
                </a:cubicBezTo>
                <a:cubicBezTo>
                  <a:pt x="11094931" y="5860236"/>
                  <a:pt x="11090242" y="5859297"/>
                  <a:pt x="11084616" y="5859297"/>
                </a:cubicBezTo>
                <a:cubicBezTo>
                  <a:pt x="11078053" y="5859297"/>
                  <a:pt x="11071489" y="5860236"/>
                  <a:pt x="11066801" y="5863052"/>
                </a:cubicBezTo>
                <a:cubicBezTo>
                  <a:pt x="11061175" y="5864929"/>
                  <a:pt x="11056487" y="5868683"/>
                  <a:pt x="11053673" y="5873377"/>
                </a:cubicBezTo>
                <a:cubicBezTo>
                  <a:pt x="11050860" y="5878070"/>
                  <a:pt x="11048047" y="5883702"/>
                  <a:pt x="11046172" y="5890272"/>
                </a:cubicBezTo>
                <a:cubicBezTo>
                  <a:pt x="11044296" y="5896843"/>
                  <a:pt x="11043359" y="5904352"/>
                  <a:pt x="11043359" y="5912800"/>
                </a:cubicBezTo>
                <a:cubicBezTo>
                  <a:pt x="11043359" y="5919370"/>
                  <a:pt x="11044296" y="5925941"/>
                  <a:pt x="11045234" y="5932511"/>
                </a:cubicBezTo>
                <a:cubicBezTo>
                  <a:pt x="11046172" y="5938143"/>
                  <a:pt x="11048985" y="5943775"/>
                  <a:pt x="11051798" y="5948468"/>
                </a:cubicBezTo>
                <a:cubicBezTo>
                  <a:pt x="11054611" y="5953162"/>
                  <a:pt x="11059299" y="5956916"/>
                  <a:pt x="11063988" y="5959732"/>
                </a:cubicBezTo>
                <a:cubicBezTo>
                  <a:pt x="11068676" y="5962548"/>
                  <a:pt x="11075240" y="5963487"/>
                  <a:pt x="11081803" y="5963487"/>
                </a:cubicBezTo>
                <a:cubicBezTo>
                  <a:pt x="11088367" y="5963487"/>
                  <a:pt x="11093993" y="5961609"/>
                  <a:pt x="11099619" y="5958794"/>
                </a:cubicBezTo>
                <a:cubicBezTo>
                  <a:pt x="11105245" y="5955978"/>
                  <a:pt x="11110871" y="5952223"/>
                  <a:pt x="11115559" y="5946591"/>
                </a:cubicBezTo>
                <a:lnTo>
                  <a:pt x="11115559" y="5958794"/>
                </a:lnTo>
                <a:cubicBezTo>
                  <a:pt x="11115559" y="5959732"/>
                  <a:pt x="11115559" y="5960671"/>
                  <a:pt x="11115559" y="5960671"/>
                </a:cubicBezTo>
                <a:cubicBezTo>
                  <a:pt x="11115559" y="5960671"/>
                  <a:pt x="11115559" y="5961609"/>
                  <a:pt x="11116497" y="5961609"/>
                </a:cubicBezTo>
                <a:cubicBezTo>
                  <a:pt x="11117435" y="5962548"/>
                  <a:pt x="11118372" y="5962548"/>
                  <a:pt x="11119310" y="5962548"/>
                </a:cubicBezTo>
                <a:cubicBezTo>
                  <a:pt x="11120248" y="5962548"/>
                  <a:pt x="11121185" y="5962548"/>
                  <a:pt x="11123061" y="5962548"/>
                </a:cubicBezTo>
                <a:cubicBezTo>
                  <a:pt x="11124936" y="5962548"/>
                  <a:pt x="11125873" y="5962548"/>
                  <a:pt x="11126811" y="5962548"/>
                </a:cubicBezTo>
                <a:cubicBezTo>
                  <a:pt x="11128686" y="5961609"/>
                  <a:pt x="11128686" y="5961609"/>
                  <a:pt x="11129624" y="5961609"/>
                </a:cubicBezTo>
                <a:cubicBezTo>
                  <a:pt x="11129624" y="5961609"/>
                  <a:pt x="11130562" y="5960671"/>
                  <a:pt x="11130562" y="5960671"/>
                </a:cubicBezTo>
                <a:cubicBezTo>
                  <a:pt x="11130562" y="5959732"/>
                  <a:pt x="11130562" y="5959732"/>
                  <a:pt x="11130562" y="5958794"/>
                </a:cubicBezTo>
                <a:lnTo>
                  <a:pt x="11132437" y="5958794"/>
                </a:lnTo>
                <a:lnTo>
                  <a:pt x="11132437" y="5817997"/>
                </a:lnTo>
                <a:cubicBezTo>
                  <a:pt x="11132437" y="5817058"/>
                  <a:pt x="11131500" y="5816119"/>
                  <a:pt x="11131500" y="5816119"/>
                </a:cubicBezTo>
                <a:cubicBezTo>
                  <a:pt x="11130562" y="5816119"/>
                  <a:pt x="11130562" y="5816119"/>
                  <a:pt x="11129624" y="5815181"/>
                </a:cubicBezTo>
                <a:cubicBezTo>
                  <a:pt x="11128686" y="5814242"/>
                  <a:pt x="11127749" y="5814242"/>
                  <a:pt x="11126811" y="5814242"/>
                </a:cubicBezTo>
                <a:cubicBezTo>
                  <a:pt x="11124936" y="5814242"/>
                  <a:pt x="11123998" y="5814242"/>
                  <a:pt x="11122123" y="5814242"/>
                </a:cubicBezTo>
                <a:cubicBezTo>
                  <a:pt x="11121185" y="5814242"/>
                  <a:pt x="11119310" y="5814242"/>
                  <a:pt x="11118372" y="5814242"/>
                </a:cubicBezTo>
                <a:close/>
                <a:moveTo>
                  <a:pt x="10686109" y="5814242"/>
                </a:moveTo>
                <a:cubicBezTo>
                  <a:pt x="10685171" y="5815181"/>
                  <a:pt x="10684234" y="5815181"/>
                  <a:pt x="10683296" y="5815181"/>
                </a:cubicBezTo>
                <a:cubicBezTo>
                  <a:pt x="10682359" y="5815181"/>
                  <a:pt x="10681421" y="5815181"/>
                  <a:pt x="10681421" y="5816119"/>
                </a:cubicBezTo>
                <a:cubicBezTo>
                  <a:pt x="10681421" y="5817058"/>
                  <a:pt x="10681421" y="5817058"/>
                  <a:pt x="10681421" y="5817997"/>
                </a:cubicBezTo>
                <a:lnTo>
                  <a:pt x="10681421" y="5873377"/>
                </a:lnTo>
                <a:cubicBezTo>
                  <a:pt x="10676733" y="5868683"/>
                  <a:pt x="10672044" y="5865868"/>
                  <a:pt x="10667356" y="5863052"/>
                </a:cubicBezTo>
                <a:cubicBezTo>
                  <a:pt x="10662668" y="5860236"/>
                  <a:pt x="10657979" y="5859297"/>
                  <a:pt x="10652353" y="5859297"/>
                </a:cubicBezTo>
                <a:cubicBezTo>
                  <a:pt x="10645790" y="5859297"/>
                  <a:pt x="10639226" y="5860236"/>
                  <a:pt x="10634538" y="5863052"/>
                </a:cubicBezTo>
                <a:cubicBezTo>
                  <a:pt x="10628912" y="5864929"/>
                  <a:pt x="10624223" y="5868683"/>
                  <a:pt x="10621410" y="5873377"/>
                </a:cubicBezTo>
                <a:cubicBezTo>
                  <a:pt x="10618597" y="5878070"/>
                  <a:pt x="10615784" y="5883702"/>
                  <a:pt x="10613909" y="5890272"/>
                </a:cubicBezTo>
                <a:cubicBezTo>
                  <a:pt x="10612034" y="5896843"/>
                  <a:pt x="10611096" y="5904352"/>
                  <a:pt x="10611096" y="5912800"/>
                </a:cubicBezTo>
                <a:cubicBezTo>
                  <a:pt x="10611096" y="5919370"/>
                  <a:pt x="10612034" y="5925941"/>
                  <a:pt x="10612971" y="5932511"/>
                </a:cubicBezTo>
                <a:cubicBezTo>
                  <a:pt x="10613909" y="5938143"/>
                  <a:pt x="10616722" y="5943775"/>
                  <a:pt x="10619535" y="5948468"/>
                </a:cubicBezTo>
                <a:cubicBezTo>
                  <a:pt x="10622348" y="5953162"/>
                  <a:pt x="10627036" y="5956916"/>
                  <a:pt x="10631725" y="5959732"/>
                </a:cubicBezTo>
                <a:cubicBezTo>
                  <a:pt x="10636413" y="5962548"/>
                  <a:pt x="10642977" y="5963487"/>
                  <a:pt x="10649540" y="5963487"/>
                </a:cubicBezTo>
                <a:cubicBezTo>
                  <a:pt x="10656104" y="5963487"/>
                  <a:pt x="10661730" y="5961609"/>
                  <a:pt x="10667356" y="5958794"/>
                </a:cubicBezTo>
                <a:cubicBezTo>
                  <a:pt x="10672982" y="5955978"/>
                  <a:pt x="10678608" y="5952223"/>
                  <a:pt x="10683296" y="5946591"/>
                </a:cubicBezTo>
                <a:lnTo>
                  <a:pt x="10683296" y="5958794"/>
                </a:lnTo>
                <a:cubicBezTo>
                  <a:pt x="10683296" y="5959732"/>
                  <a:pt x="10683296" y="5960671"/>
                  <a:pt x="10683296" y="5960671"/>
                </a:cubicBezTo>
                <a:cubicBezTo>
                  <a:pt x="10683296" y="5960671"/>
                  <a:pt x="10683296" y="5961609"/>
                  <a:pt x="10684234" y="5961609"/>
                </a:cubicBezTo>
                <a:cubicBezTo>
                  <a:pt x="10685171" y="5962548"/>
                  <a:pt x="10686109" y="5962548"/>
                  <a:pt x="10687047" y="5962548"/>
                </a:cubicBezTo>
                <a:cubicBezTo>
                  <a:pt x="10687985" y="5962548"/>
                  <a:pt x="10688922" y="5962548"/>
                  <a:pt x="10690798" y="5962548"/>
                </a:cubicBezTo>
                <a:cubicBezTo>
                  <a:pt x="10692673" y="5962548"/>
                  <a:pt x="10693611" y="5962548"/>
                  <a:pt x="10694548" y="5962548"/>
                </a:cubicBezTo>
                <a:cubicBezTo>
                  <a:pt x="10696424" y="5961609"/>
                  <a:pt x="10696424" y="5961609"/>
                  <a:pt x="10697361" y="5961609"/>
                </a:cubicBezTo>
                <a:cubicBezTo>
                  <a:pt x="10697361" y="5961609"/>
                  <a:pt x="10698299" y="5960671"/>
                  <a:pt x="10698299" y="5960671"/>
                </a:cubicBezTo>
                <a:cubicBezTo>
                  <a:pt x="10698299" y="5959732"/>
                  <a:pt x="10698299" y="5959732"/>
                  <a:pt x="10698299" y="5958794"/>
                </a:cubicBezTo>
                <a:lnTo>
                  <a:pt x="10700174" y="5958794"/>
                </a:lnTo>
                <a:lnTo>
                  <a:pt x="10700174" y="5817997"/>
                </a:lnTo>
                <a:cubicBezTo>
                  <a:pt x="10700174" y="5817058"/>
                  <a:pt x="10699236" y="5816119"/>
                  <a:pt x="10699236" y="5816119"/>
                </a:cubicBezTo>
                <a:cubicBezTo>
                  <a:pt x="10698299" y="5816119"/>
                  <a:pt x="10698299" y="5816119"/>
                  <a:pt x="10697361" y="5815181"/>
                </a:cubicBezTo>
                <a:cubicBezTo>
                  <a:pt x="10696424" y="5814242"/>
                  <a:pt x="10695486" y="5814242"/>
                  <a:pt x="10694548" y="5814242"/>
                </a:cubicBezTo>
                <a:cubicBezTo>
                  <a:pt x="10692673" y="5814242"/>
                  <a:pt x="10691735" y="5814242"/>
                  <a:pt x="10689860" y="5814242"/>
                </a:cubicBezTo>
                <a:cubicBezTo>
                  <a:pt x="10688922" y="5814242"/>
                  <a:pt x="10687047" y="5814242"/>
                  <a:pt x="10686109" y="5814242"/>
                </a:cubicBezTo>
                <a:close/>
                <a:moveTo>
                  <a:pt x="8296001" y="5814242"/>
                </a:moveTo>
                <a:cubicBezTo>
                  <a:pt x="8295063" y="5814242"/>
                  <a:pt x="8294125" y="5815181"/>
                  <a:pt x="8293188" y="5815181"/>
                </a:cubicBezTo>
                <a:cubicBezTo>
                  <a:pt x="8293188" y="5815181"/>
                  <a:pt x="8292250" y="5816119"/>
                  <a:pt x="8292250" y="5816119"/>
                </a:cubicBezTo>
                <a:cubicBezTo>
                  <a:pt x="8292250" y="5817058"/>
                  <a:pt x="8292250" y="5817058"/>
                  <a:pt x="8292250" y="5817997"/>
                </a:cubicBezTo>
                <a:lnTo>
                  <a:pt x="8292250" y="5958794"/>
                </a:lnTo>
                <a:cubicBezTo>
                  <a:pt x="8292250" y="5959732"/>
                  <a:pt x="8292250" y="5960671"/>
                  <a:pt x="8292250" y="5960671"/>
                </a:cubicBezTo>
                <a:cubicBezTo>
                  <a:pt x="8292250" y="5960671"/>
                  <a:pt x="8292250" y="5960671"/>
                  <a:pt x="8293188" y="5961609"/>
                </a:cubicBezTo>
                <a:cubicBezTo>
                  <a:pt x="8294125" y="5962548"/>
                  <a:pt x="8295063" y="5962548"/>
                  <a:pt x="8296001" y="5962548"/>
                </a:cubicBezTo>
                <a:cubicBezTo>
                  <a:pt x="8296938" y="5962548"/>
                  <a:pt x="8297876" y="5962548"/>
                  <a:pt x="8299751" y="5962548"/>
                </a:cubicBezTo>
                <a:cubicBezTo>
                  <a:pt x="8301627" y="5962548"/>
                  <a:pt x="8303502" y="5962548"/>
                  <a:pt x="8304440" y="5962548"/>
                </a:cubicBezTo>
                <a:cubicBezTo>
                  <a:pt x="8305377" y="5962548"/>
                  <a:pt x="8306315" y="5961609"/>
                  <a:pt x="8307253" y="5961609"/>
                </a:cubicBezTo>
                <a:cubicBezTo>
                  <a:pt x="8307253" y="5961609"/>
                  <a:pt x="8308190" y="5960671"/>
                  <a:pt x="8308190" y="5960671"/>
                </a:cubicBezTo>
                <a:cubicBezTo>
                  <a:pt x="8308190" y="5959732"/>
                  <a:pt x="8308190" y="5959732"/>
                  <a:pt x="8308190" y="5958794"/>
                </a:cubicBezTo>
                <a:lnTo>
                  <a:pt x="8308190" y="5906229"/>
                </a:lnTo>
                <a:lnTo>
                  <a:pt x="8348510" y="5958794"/>
                </a:lnTo>
                <a:cubicBezTo>
                  <a:pt x="8349448" y="5959732"/>
                  <a:pt x="8349448" y="5960671"/>
                  <a:pt x="8350385" y="5960671"/>
                </a:cubicBezTo>
                <a:cubicBezTo>
                  <a:pt x="8350385" y="5960671"/>
                  <a:pt x="8351323" y="5961609"/>
                  <a:pt x="8352261" y="5961609"/>
                </a:cubicBezTo>
                <a:cubicBezTo>
                  <a:pt x="8353198" y="5962548"/>
                  <a:pt x="8354136" y="5962548"/>
                  <a:pt x="8355073" y="5962548"/>
                </a:cubicBezTo>
                <a:cubicBezTo>
                  <a:pt x="8356011" y="5962548"/>
                  <a:pt x="8357887" y="5962548"/>
                  <a:pt x="8359762" y="5962548"/>
                </a:cubicBezTo>
                <a:cubicBezTo>
                  <a:pt x="8361637" y="5962548"/>
                  <a:pt x="8363513" y="5962548"/>
                  <a:pt x="8364450" y="5962548"/>
                </a:cubicBezTo>
                <a:cubicBezTo>
                  <a:pt x="8365388" y="5962548"/>
                  <a:pt x="8366325" y="5961609"/>
                  <a:pt x="8367263" y="5961609"/>
                </a:cubicBezTo>
                <a:cubicBezTo>
                  <a:pt x="8368201" y="5961609"/>
                  <a:pt x="8369138" y="5961609"/>
                  <a:pt x="8369138" y="5960671"/>
                </a:cubicBezTo>
                <a:cubicBezTo>
                  <a:pt x="8369138" y="5959732"/>
                  <a:pt x="8369138" y="5959732"/>
                  <a:pt x="8369138" y="5958794"/>
                </a:cubicBezTo>
                <a:cubicBezTo>
                  <a:pt x="8369138" y="5958794"/>
                  <a:pt x="8368201" y="5957855"/>
                  <a:pt x="8368201" y="5956916"/>
                </a:cubicBezTo>
                <a:cubicBezTo>
                  <a:pt x="8368201" y="5955978"/>
                  <a:pt x="8367263" y="5955039"/>
                  <a:pt x="8366325" y="5954100"/>
                </a:cubicBezTo>
                <a:lnTo>
                  <a:pt x="8327881" y="5904352"/>
                </a:lnTo>
                <a:lnTo>
                  <a:pt x="8362575" y="5869622"/>
                </a:lnTo>
                <a:cubicBezTo>
                  <a:pt x="8363513" y="5868683"/>
                  <a:pt x="8364450" y="5867745"/>
                  <a:pt x="8364450" y="5866806"/>
                </a:cubicBezTo>
                <a:cubicBezTo>
                  <a:pt x="8365388" y="5865868"/>
                  <a:pt x="8365388" y="5864929"/>
                  <a:pt x="8365388" y="5863990"/>
                </a:cubicBezTo>
                <a:cubicBezTo>
                  <a:pt x="8365388" y="5863052"/>
                  <a:pt x="8364450" y="5862113"/>
                  <a:pt x="8364450" y="5862113"/>
                </a:cubicBezTo>
                <a:cubicBezTo>
                  <a:pt x="8363513" y="5862113"/>
                  <a:pt x="8363513" y="5861174"/>
                  <a:pt x="8362575" y="5861174"/>
                </a:cubicBezTo>
                <a:cubicBezTo>
                  <a:pt x="8361637" y="5860236"/>
                  <a:pt x="8361637" y="5860236"/>
                  <a:pt x="8359762" y="5860236"/>
                </a:cubicBezTo>
                <a:cubicBezTo>
                  <a:pt x="8357887" y="5860236"/>
                  <a:pt x="8356949" y="5860236"/>
                  <a:pt x="8355073" y="5860236"/>
                </a:cubicBezTo>
                <a:cubicBezTo>
                  <a:pt x="8353198" y="5860236"/>
                  <a:pt x="8351323" y="5860236"/>
                  <a:pt x="8350385" y="5860236"/>
                </a:cubicBezTo>
                <a:cubicBezTo>
                  <a:pt x="8349448" y="5860236"/>
                  <a:pt x="8348510" y="5861174"/>
                  <a:pt x="8347572" y="5861174"/>
                </a:cubicBezTo>
                <a:cubicBezTo>
                  <a:pt x="8346634" y="5861174"/>
                  <a:pt x="8346634" y="5862113"/>
                  <a:pt x="8345697" y="5862113"/>
                </a:cubicBezTo>
                <a:cubicBezTo>
                  <a:pt x="8344759" y="5863052"/>
                  <a:pt x="8344759" y="5863052"/>
                  <a:pt x="8343822" y="5863990"/>
                </a:cubicBezTo>
                <a:lnTo>
                  <a:pt x="8308190" y="5903413"/>
                </a:lnTo>
                <a:lnTo>
                  <a:pt x="8308190" y="5817997"/>
                </a:lnTo>
                <a:cubicBezTo>
                  <a:pt x="8308190" y="5817058"/>
                  <a:pt x="8308190" y="5816119"/>
                  <a:pt x="8308190" y="5816119"/>
                </a:cubicBezTo>
                <a:cubicBezTo>
                  <a:pt x="8308190" y="5816119"/>
                  <a:pt x="8308190" y="5815181"/>
                  <a:pt x="8307253" y="5815181"/>
                </a:cubicBezTo>
                <a:cubicBezTo>
                  <a:pt x="8306315" y="5814242"/>
                  <a:pt x="8305377" y="5814242"/>
                  <a:pt x="8304440" y="5814242"/>
                </a:cubicBezTo>
                <a:cubicBezTo>
                  <a:pt x="8302564" y="5814242"/>
                  <a:pt x="8301627" y="5814242"/>
                  <a:pt x="8299751" y="5814242"/>
                </a:cubicBezTo>
                <a:cubicBezTo>
                  <a:pt x="8298814" y="5814242"/>
                  <a:pt x="8296938" y="5814242"/>
                  <a:pt x="8296001" y="5814242"/>
                </a:cubicBezTo>
                <a:close/>
                <a:moveTo>
                  <a:pt x="11244957" y="5813303"/>
                </a:moveTo>
                <a:cubicBezTo>
                  <a:pt x="11240269" y="5813303"/>
                  <a:pt x="11235581" y="5813303"/>
                  <a:pt x="11231830" y="5815180"/>
                </a:cubicBezTo>
                <a:cubicBezTo>
                  <a:pt x="11228079" y="5816119"/>
                  <a:pt x="11225267" y="5818935"/>
                  <a:pt x="11222453" y="5821751"/>
                </a:cubicBezTo>
                <a:cubicBezTo>
                  <a:pt x="11219640" y="5824567"/>
                  <a:pt x="11217765" y="5828321"/>
                  <a:pt x="11216827" y="5833015"/>
                </a:cubicBezTo>
                <a:cubicBezTo>
                  <a:pt x="11215890" y="5837708"/>
                  <a:pt x="11214952" y="5843340"/>
                  <a:pt x="11214952" y="5849910"/>
                </a:cubicBezTo>
                <a:lnTo>
                  <a:pt x="11214952" y="5859297"/>
                </a:lnTo>
                <a:lnTo>
                  <a:pt x="11201825" y="5859297"/>
                </a:lnTo>
                <a:cubicBezTo>
                  <a:pt x="11200887" y="5859297"/>
                  <a:pt x="11199949" y="5859297"/>
                  <a:pt x="11199949" y="5859297"/>
                </a:cubicBezTo>
                <a:cubicBezTo>
                  <a:pt x="11199949" y="5859297"/>
                  <a:pt x="11199011" y="5859297"/>
                  <a:pt x="11199011" y="5860235"/>
                </a:cubicBezTo>
                <a:cubicBezTo>
                  <a:pt x="11198074" y="5860235"/>
                  <a:pt x="11198074" y="5861174"/>
                  <a:pt x="11198074" y="5862113"/>
                </a:cubicBezTo>
                <a:cubicBezTo>
                  <a:pt x="11198074" y="5863051"/>
                  <a:pt x="11198074" y="5864929"/>
                  <a:pt x="11198074" y="5865867"/>
                </a:cubicBezTo>
                <a:cubicBezTo>
                  <a:pt x="11198074" y="5868683"/>
                  <a:pt x="11198074" y="5870560"/>
                  <a:pt x="11199011" y="5871499"/>
                </a:cubicBezTo>
                <a:cubicBezTo>
                  <a:pt x="11199949" y="5872438"/>
                  <a:pt x="11200887" y="5873376"/>
                  <a:pt x="11201825" y="5873376"/>
                </a:cubicBezTo>
                <a:lnTo>
                  <a:pt x="11214952" y="5873376"/>
                </a:lnTo>
                <a:lnTo>
                  <a:pt x="11214952" y="5956916"/>
                </a:lnTo>
                <a:cubicBezTo>
                  <a:pt x="11214952" y="5957854"/>
                  <a:pt x="11214952" y="5958793"/>
                  <a:pt x="11214952" y="5958793"/>
                </a:cubicBezTo>
                <a:cubicBezTo>
                  <a:pt x="11215890" y="5958793"/>
                  <a:pt x="11215890" y="5959732"/>
                  <a:pt x="11216827" y="5959732"/>
                </a:cubicBezTo>
                <a:cubicBezTo>
                  <a:pt x="11217765" y="5960670"/>
                  <a:pt x="11217765" y="5960670"/>
                  <a:pt x="11219640" y="5960670"/>
                </a:cubicBezTo>
                <a:cubicBezTo>
                  <a:pt x="11221516" y="5960670"/>
                  <a:pt x="11222453" y="5960670"/>
                  <a:pt x="11224329" y="5960670"/>
                </a:cubicBezTo>
                <a:cubicBezTo>
                  <a:pt x="11225267" y="5960670"/>
                  <a:pt x="11227141" y="5960670"/>
                  <a:pt x="11228079" y="5960670"/>
                </a:cubicBezTo>
                <a:cubicBezTo>
                  <a:pt x="11229017" y="5960670"/>
                  <a:pt x="11229955" y="5959732"/>
                  <a:pt x="11230892" y="5959732"/>
                </a:cubicBezTo>
                <a:cubicBezTo>
                  <a:pt x="11231830" y="5959732"/>
                  <a:pt x="11232768" y="5958793"/>
                  <a:pt x="11232768" y="5958793"/>
                </a:cubicBezTo>
                <a:cubicBezTo>
                  <a:pt x="11232768" y="5957854"/>
                  <a:pt x="11232768" y="5957854"/>
                  <a:pt x="11232768" y="5956916"/>
                </a:cubicBezTo>
                <a:lnTo>
                  <a:pt x="11232768" y="5873376"/>
                </a:lnTo>
                <a:lnTo>
                  <a:pt x="11254334" y="5873376"/>
                </a:lnTo>
                <a:cubicBezTo>
                  <a:pt x="11255271" y="5873376"/>
                  <a:pt x="11256209" y="5872438"/>
                  <a:pt x="11257147" y="5871499"/>
                </a:cubicBezTo>
                <a:cubicBezTo>
                  <a:pt x="11258085" y="5870560"/>
                  <a:pt x="11258085" y="5868683"/>
                  <a:pt x="11258085" y="5865867"/>
                </a:cubicBezTo>
                <a:cubicBezTo>
                  <a:pt x="11258085" y="5863990"/>
                  <a:pt x="11258085" y="5863051"/>
                  <a:pt x="11258085" y="5862113"/>
                </a:cubicBezTo>
                <a:cubicBezTo>
                  <a:pt x="11258085" y="5861174"/>
                  <a:pt x="11257147" y="5861174"/>
                  <a:pt x="11257147" y="5860235"/>
                </a:cubicBezTo>
                <a:cubicBezTo>
                  <a:pt x="11257147" y="5860235"/>
                  <a:pt x="11257147" y="5859297"/>
                  <a:pt x="11256209" y="5859297"/>
                </a:cubicBezTo>
                <a:cubicBezTo>
                  <a:pt x="11255271" y="5859297"/>
                  <a:pt x="11255271" y="5859297"/>
                  <a:pt x="11254334" y="5859297"/>
                </a:cubicBezTo>
                <a:lnTo>
                  <a:pt x="11232768" y="5859297"/>
                </a:lnTo>
                <a:lnTo>
                  <a:pt x="11232768" y="5848972"/>
                </a:lnTo>
                <a:cubicBezTo>
                  <a:pt x="11232768" y="5845217"/>
                  <a:pt x="11232768" y="5841462"/>
                  <a:pt x="11233705" y="5838646"/>
                </a:cubicBezTo>
                <a:cubicBezTo>
                  <a:pt x="11234643" y="5835831"/>
                  <a:pt x="11235581" y="5833953"/>
                  <a:pt x="11236518" y="5832076"/>
                </a:cubicBezTo>
                <a:cubicBezTo>
                  <a:pt x="11237456" y="5830199"/>
                  <a:pt x="11239331" y="5829260"/>
                  <a:pt x="11241206" y="5828321"/>
                </a:cubicBezTo>
                <a:cubicBezTo>
                  <a:pt x="11243082" y="5827383"/>
                  <a:pt x="11244957" y="5827383"/>
                  <a:pt x="11247770" y="5827383"/>
                </a:cubicBezTo>
                <a:cubicBezTo>
                  <a:pt x="11249646" y="5827383"/>
                  <a:pt x="11250583" y="5828321"/>
                  <a:pt x="11252458" y="5828321"/>
                </a:cubicBezTo>
                <a:cubicBezTo>
                  <a:pt x="11254334" y="5828321"/>
                  <a:pt x="11255271" y="5829260"/>
                  <a:pt x="11256209" y="5829260"/>
                </a:cubicBezTo>
                <a:cubicBezTo>
                  <a:pt x="11257147" y="5829260"/>
                  <a:pt x="11258085" y="5830199"/>
                  <a:pt x="11259022" y="5830199"/>
                </a:cubicBezTo>
                <a:cubicBezTo>
                  <a:pt x="11259960" y="5831137"/>
                  <a:pt x="11259960" y="5831137"/>
                  <a:pt x="11260898" y="5831137"/>
                </a:cubicBezTo>
                <a:cubicBezTo>
                  <a:pt x="11260898" y="5831137"/>
                  <a:pt x="11261835" y="5831137"/>
                  <a:pt x="11261835" y="5831137"/>
                </a:cubicBezTo>
                <a:cubicBezTo>
                  <a:pt x="11262773" y="5831137"/>
                  <a:pt x="11262773" y="5831137"/>
                  <a:pt x="11262773" y="5830199"/>
                </a:cubicBezTo>
                <a:cubicBezTo>
                  <a:pt x="11263711" y="5830199"/>
                  <a:pt x="11263711" y="5829260"/>
                  <a:pt x="11263711" y="5828321"/>
                </a:cubicBezTo>
                <a:cubicBezTo>
                  <a:pt x="11263711" y="5828321"/>
                  <a:pt x="11263711" y="5826444"/>
                  <a:pt x="11263711" y="5825505"/>
                </a:cubicBezTo>
                <a:cubicBezTo>
                  <a:pt x="11263711" y="5823628"/>
                  <a:pt x="11263711" y="5822689"/>
                  <a:pt x="11262773" y="5822689"/>
                </a:cubicBezTo>
                <a:cubicBezTo>
                  <a:pt x="11262773" y="5821751"/>
                  <a:pt x="11261835" y="5820812"/>
                  <a:pt x="11261835" y="5819874"/>
                </a:cubicBezTo>
                <a:cubicBezTo>
                  <a:pt x="11261835" y="5818935"/>
                  <a:pt x="11260898" y="5817996"/>
                  <a:pt x="11260898" y="5817996"/>
                </a:cubicBezTo>
                <a:cubicBezTo>
                  <a:pt x="11259960" y="5817058"/>
                  <a:pt x="11259960" y="5817058"/>
                  <a:pt x="11258085" y="5816119"/>
                </a:cubicBezTo>
                <a:cubicBezTo>
                  <a:pt x="11256209" y="5815180"/>
                  <a:pt x="11254334" y="5814242"/>
                  <a:pt x="11252458" y="5814242"/>
                </a:cubicBezTo>
                <a:cubicBezTo>
                  <a:pt x="11249646" y="5813303"/>
                  <a:pt x="11247770" y="5813303"/>
                  <a:pt x="11244957" y="5813303"/>
                </a:cubicBezTo>
                <a:close/>
                <a:moveTo>
                  <a:pt x="11388420" y="5812365"/>
                </a:moveTo>
                <a:cubicBezTo>
                  <a:pt x="11384670" y="5812365"/>
                  <a:pt x="11381856" y="5812365"/>
                  <a:pt x="11379043" y="5813304"/>
                </a:cubicBezTo>
                <a:cubicBezTo>
                  <a:pt x="11376230" y="5814242"/>
                  <a:pt x="11374355" y="5815181"/>
                  <a:pt x="11372480" y="5817058"/>
                </a:cubicBezTo>
                <a:cubicBezTo>
                  <a:pt x="11370605" y="5818936"/>
                  <a:pt x="11369667" y="5820813"/>
                  <a:pt x="11368729" y="5823629"/>
                </a:cubicBezTo>
                <a:cubicBezTo>
                  <a:pt x="11367791" y="5825506"/>
                  <a:pt x="11367791" y="5828322"/>
                  <a:pt x="11367791" y="5831138"/>
                </a:cubicBezTo>
                <a:cubicBezTo>
                  <a:pt x="11367791" y="5833954"/>
                  <a:pt x="11367791" y="5836770"/>
                  <a:pt x="11368729" y="5838647"/>
                </a:cubicBezTo>
                <a:cubicBezTo>
                  <a:pt x="11369667" y="5840524"/>
                  <a:pt x="11370605" y="5842402"/>
                  <a:pt x="11372480" y="5844279"/>
                </a:cubicBezTo>
                <a:cubicBezTo>
                  <a:pt x="11374355" y="5846156"/>
                  <a:pt x="11376230" y="5847095"/>
                  <a:pt x="11379043" y="5848034"/>
                </a:cubicBezTo>
                <a:cubicBezTo>
                  <a:pt x="11381856" y="5848972"/>
                  <a:pt x="11384670" y="5848972"/>
                  <a:pt x="11388420" y="5848972"/>
                </a:cubicBezTo>
                <a:cubicBezTo>
                  <a:pt x="11391233" y="5848972"/>
                  <a:pt x="11394046" y="5848034"/>
                  <a:pt x="11396859" y="5847095"/>
                </a:cubicBezTo>
                <a:cubicBezTo>
                  <a:pt x="11399672" y="5846156"/>
                  <a:pt x="11401547" y="5845218"/>
                  <a:pt x="11403423" y="5843340"/>
                </a:cubicBezTo>
                <a:cubicBezTo>
                  <a:pt x="11405298" y="5841463"/>
                  <a:pt x="11407173" y="5839586"/>
                  <a:pt x="11408111" y="5836770"/>
                </a:cubicBezTo>
                <a:cubicBezTo>
                  <a:pt x="11409049" y="5834893"/>
                  <a:pt x="11409986" y="5832077"/>
                  <a:pt x="11409986" y="5829261"/>
                </a:cubicBezTo>
                <a:cubicBezTo>
                  <a:pt x="11409986" y="5823629"/>
                  <a:pt x="11408111" y="5818936"/>
                  <a:pt x="11403423" y="5817058"/>
                </a:cubicBezTo>
                <a:cubicBezTo>
                  <a:pt x="11399672" y="5814242"/>
                  <a:pt x="11394984" y="5812365"/>
                  <a:pt x="11388420" y="5812365"/>
                </a:cubicBezTo>
                <a:close/>
                <a:moveTo>
                  <a:pt x="1987516" y="1190142"/>
                </a:moveTo>
                <a:cubicBezTo>
                  <a:pt x="2009775" y="1190142"/>
                  <a:pt x="2031623" y="1202101"/>
                  <a:pt x="2038218" y="1231379"/>
                </a:cubicBezTo>
                <a:lnTo>
                  <a:pt x="1933926" y="1231379"/>
                </a:lnTo>
                <a:cubicBezTo>
                  <a:pt x="1940109" y="1205400"/>
                  <a:pt x="1959484" y="1190142"/>
                  <a:pt x="1987516" y="1190142"/>
                </a:cubicBezTo>
                <a:close/>
                <a:moveTo>
                  <a:pt x="1790475" y="1148494"/>
                </a:moveTo>
                <a:lnTo>
                  <a:pt x="1790475" y="1329108"/>
                </a:lnTo>
                <a:cubicBezTo>
                  <a:pt x="1790475" y="1341892"/>
                  <a:pt x="1800780" y="1352201"/>
                  <a:pt x="1813559" y="1352201"/>
                </a:cubicBezTo>
                <a:lnTo>
                  <a:pt x="1842827" y="1352201"/>
                </a:lnTo>
                <a:lnTo>
                  <a:pt x="1842827" y="1148494"/>
                </a:lnTo>
                <a:close/>
                <a:moveTo>
                  <a:pt x="1527889" y="1148494"/>
                </a:moveTo>
                <a:lnTo>
                  <a:pt x="1527889" y="1329108"/>
                </a:lnTo>
                <a:cubicBezTo>
                  <a:pt x="1527889" y="1341892"/>
                  <a:pt x="1538194" y="1352201"/>
                  <a:pt x="1550973" y="1352201"/>
                </a:cubicBezTo>
                <a:lnTo>
                  <a:pt x="1580241" y="1352201"/>
                </a:lnTo>
                <a:lnTo>
                  <a:pt x="1580241" y="1148494"/>
                </a:lnTo>
                <a:close/>
                <a:moveTo>
                  <a:pt x="1987516" y="1143545"/>
                </a:moveTo>
                <a:cubicBezTo>
                  <a:pt x="1923620" y="1143545"/>
                  <a:pt x="1879925" y="1190555"/>
                  <a:pt x="1879925" y="1251171"/>
                </a:cubicBezTo>
                <a:cubicBezTo>
                  <a:pt x="1879925" y="1311789"/>
                  <a:pt x="1923208" y="1358799"/>
                  <a:pt x="1991637" y="1358799"/>
                </a:cubicBezTo>
                <a:cubicBezTo>
                  <a:pt x="2030798" y="1358799"/>
                  <a:pt x="2061716" y="1342716"/>
                  <a:pt x="2080678" y="1315087"/>
                </a:cubicBezTo>
                <a:lnTo>
                  <a:pt x="2053059" y="1299005"/>
                </a:lnTo>
                <a:cubicBezTo>
                  <a:pt x="2045227" y="1294469"/>
                  <a:pt x="2035745" y="1294469"/>
                  <a:pt x="2028325" y="1299830"/>
                </a:cubicBezTo>
                <a:cubicBezTo>
                  <a:pt x="2019257" y="1306428"/>
                  <a:pt x="2006889" y="1310551"/>
                  <a:pt x="1992462" y="1310551"/>
                </a:cubicBezTo>
                <a:cubicBezTo>
                  <a:pt x="1964844" y="1310551"/>
                  <a:pt x="1942170" y="1299005"/>
                  <a:pt x="1934751" y="1272613"/>
                </a:cubicBezTo>
                <a:lnTo>
                  <a:pt x="2088510" y="1272613"/>
                </a:lnTo>
                <a:cubicBezTo>
                  <a:pt x="2089747" y="1266015"/>
                  <a:pt x="2090572" y="1259005"/>
                  <a:pt x="2090572" y="1251171"/>
                </a:cubicBezTo>
                <a:cubicBezTo>
                  <a:pt x="2090572" y="1191379"/>
                  <a:pt x="2047700" y="1143545"/>
                  <a:pt x="1987516" y="1143545"/>
                </a:cubicBezTo>
                <a:close/>
                <a:moveTo>
                  <a:pt x="2195281" y="1142308"/>
                </a:moveTo>
                <a:cubicBezTo>
                  <a:pt x="2153233" y="1142308"/>
                  <a:pt x="2117782" y="1165400"/>
                  <a:pt x="2117782" y="1207050"/>
                </a:cubicBezTo>
                <a:cubicBezTo>
                  <a:pt x="2117782" y="1278798"/>
                  <a:pt x="2222899" y="1262716"/>
                  <a:pt x="2222899" y="1292407"/>
                </a:cubicBezTo>
                <a:cubicBezTo>
                  <a:pt x="2222899" y="1304366"/>
                  <a:pt x="2211770" y="1310139"/>
                  <a:pt x="2194868" y="1310139"/>
                </a:cubicBezTo>
                <a:cubicBezTo>
                  <a:pt x="2181677" y="1310139"/>
                  <a:pt x="2171372" y="1306016"/>
                  <a:pt x="2163952" y="1298593"/>
                </a:cubicBezTo>
                <a:cubicBezTo>
                  <a:pt x="2156531" y="1291170"/>
                  <a:pt x="2144988" y="1288696"/>
                  <a:pt x="2135920" y="1294057"/>
                </a:cubicBezTo>
                <a:lnTo>
                  <a:pt x="2109123" y="1309314"/>
                </a:lnTo>
                <a:cubicBezTo>
                  <a:pt x="2123963" y="1340654"/>
                  <a:pt x="2154057" y="1357974"/>
                  <a:pt x="2194868" y="1357974"/>
                </a:cubicBezTo>
                <a:cubicBezTo>
                  <a:pt x="2238564" y="1357974"/>
                  <a:pt x="2276901" y="1336943"/>
                  <a:pt x="2276901" y="1292819"/>
                </a:cubicBezTo>
                <a:cubicBezTo>
                  <a:pt x="2276901" y="1217771"/>
                  <a:pt x="2171784" y="1236739"/>
                  <a:pt x="2171784" y="1206225"/>
                </a:cubicBezTo>
                <a:cubicBezTo>
                  <a:pt x="2171784" y="1195091"/>
                  <a:pt x="2182088" y="1189317"/>
                  <a:pt x="2195281" y="1189317"/>
                </a:cubicBezTo>
                <a:cubicBezTo>
                  <a:pt x="2204762" y="1189317"/>
                  <a:pt x="2212594" y="1192204"/>
                  <a:pt x="2218777" y="1197565"/>
                </a:cubicBezTo>
                <a:cubicBezTo>
                  <a:pt x="2226197" y="1203750"/>
                  <a:pt x="2236503" y="1204987"/>
                  <a:pt x="2245159" y="1200451"/>
                </a:cubicBezTo>
                <a:lnTo>
                  <a:pt x="2272778" y="1185606"/>
                </a:lnTo>
                <a:cubicBezTo>
                  <a:pt x="2256701" y="1157565"/>
                  <a:pt x="2228258" y="1142308"/>
                  <a:pt x="2195281" y="1142308"/>
                </a:cubicBezTo>
                <a:close/>
                <a:moveTo>
                  <a:pt x="1650731" y="1091999"/>
                </a:moveTo>
                <a:lnTo>
                  <a:pt x="1650731" y="1148906"/>
                </a:lnTo>
                <a:lnTo>
                  <a:pt x="1615280" y="1148906"/>
                </a:lnTo>
                <a:lnTo>
                  <a:pt x="1615280" y="1176122"/>
                </a:lnTo>
                <a:cubicBezTo>
                  <a:pt x="1615280" y="1188906"/>
                  <a:pt x="1625586" y="1199216"/>
                  <a:pt x="1638364" y="1199216"/>
                </a:cubicBezTo>
                <a:lnTo>
                  <a:pt x="1650731" y="1199216"/>
                </a:lnTo>
                <a:lnTo>
                  <a:pt x="1650731" y="1284161"/>
                </a:lnTo>
                <a:cubicBezTo>
                  <a:pt x="1650731" y="1339006"/>
                  <a:pt x="1675465" y="1360861"/>
                  <a:pt x="1749252" y="1352614"/>
                </a:cubicBezTo>
                <a:lnTo>
                  <a:pt x="1749252" y="1304779"/>
                </a:lnTo>
                <a:cubicBezTo>
                  <a:pt x="1719160" y="1306428"/>
                  <a:pt x="1703083" y="1306016"/>
                  <a:pt x="1703083" y="1284161"/>
                </a:cubicBezTo>
                <a:lnTo>
                  <a:pt x="1703083" y="1199628"/>
                </a:lnTo>
                <a:lnTo>
                  <a:pt x="1749665" y="1199628"/>
                </a:lnTo>
                <a:lnTo>
                  <a:pt x="1749665" y="1148906"/>
                </a:lnTo>
                <a:lnTo>
                  <a:pt x="1703496" y="1148906"/>
                </a:lnTo>
                <a:lnTo>
                  <a:pt x="1703496" y="1091999"/>
                </a:lnTo>
                <a:close/>
                <a:moveTo>
                  <a:pt x="1372069" y="1061072"/>
                </a:moveTo>
                <a:cubicBezTo>
                  <a:pt x="1285502" y="1061072"/>
                  <a:pt x="1223669" y="1125813"/>
                  <a:pt x="1223669" y="1209524"/>
                </a:cubicBezTo>
                <a:cubicBezTo>
                  <a:pt x="1223669" y="1292820"/>
                  <a:pt x="1285502" y="1357974"/>
                  <a:pt x="1372069" y="1357974"/>
                </a:cubicBezTo>
                <a:cubicBezTo>
                  <a:pt x="1424834" y="1357974"/>
                  <a:pt x="1471002" y="1331583"/>
                  <a:pt x="1494910" y="1290758"/>
                </a:cubicBezTo>
                <a:lnTo>
                  <a:pt x="1464407" y="1273025"/>
                </a:lnTo>
                <a:cubicBezTo>
                  <a:pt x="1455338" y="1267664"/>
                  <a:pt x="1442559" y="1270140"/>
                  <a:pt x="1435551" y="1277562"/>
                </a:cubicBezTo>
                <a:cubicBezTo>
                  <a:pt x="1420711" y="1293232"/>
                  <a:pt x="1398039" y="1302716"/>
                  <a:pt x="1372481" y="1302716"/>
                </a:cubicBezTo>
                <a:cubicBezTo>
                  <a:pt x="1316419" y="1302716"/>
                  <a:pt x="1279731" y="1264366"/>
                  <a:pt x="1279731" y="1209524"/>
                </a:cubicBezTo>
                <a:cubicBezTo>
                  <a:pt x="1279731" y="1154679"/>
                  <a:pt x="1316831" y="1115916"/>
                  <a:pt x="1372481" y="1115916"/>
                </a:cubicBezTo>
                <a:cubicBezTo>
                  <a:pt x="1397627" y="1115916"/>
                  <a:pt x="1420299" y="1125401"/>
                  <a:pt x="1435551" y="1141483"/>
                </a:cubicBezTo>
                <a:cubicBezTo>
                  <a:pt x="1442559" y="1148906"/>
                  <a:pt x="1455338" y="1151380"/>
                  <a:pt x="1464407" y="1146019"/>
                </a:cubicBezTo>
                <a:lnTo>
                  <a:pt x="1494910" y="1128287"/>
                </a:lnTo>
                <a:cubicBezTo>
                  <a:pt x="1470177" y="1087463"/>
                  <a:pt x="1424420" y="1061072"/>
                  <a:pt x="1372069" y="1061072"/>
                </a:cubicBezTo>
                <a:close/>
                <a:moveTo>
                  <a:pt x="1553446" y="1059423"/>
                </a:moveTo>
                <a:cubicBezTo>
                  <a:pt x="1536133" y="1059423"/>
                  <a:pt x="1521293" y="1074268"/>
                  <a:pt x="1521293" y="1092000"/>
                </a:cubicBezTo>
                <a:cubicBezTo>
                  <a:pt x="1521293" y="1109319"/>
                  <a:pt x="1536133" y="1124164"/>
                  <a:pt x="1553446" y="1124164"/>
                </a:cubicBezTo>
                <a:cubicBezTo>
                  <a:pt x="1571172" y="1124164"/>
                  <a:pt x="1586012" y="1109731"/>
                  <a:pt x="1586012" y="1092000"/>
                </a:cubicBezTo>
                <a:cubicBezTo>
                  <a:pt x="1586012" y="1074680"/>
                  <a:pt x="1571584" y="1059423"/>
                  <a:pt x="1553446" y="1059423"/>
                </a:cubicBezTo>
                <a:close/>
                <a:moveTo>
                  <a:pt x="1816032" y="1059422"/>
                </a:moveTo>
                <a:cubicBezTo>
                  <a:pt x="1798719" y="1059422"/>
                  <a:pt x="1783879" y="1074268"/>
                  <a:pt x="1783879" y="1091999"/>
                </a:cubicBezTo>
                <a:cubicBezTo>
                  <a:pt x="1783879" y="1109319"/>
                  <a:pt x="1798719" y="1124164"/>
                  <a:pt x="1816032" y="1124164"/>
                </a:cubicBezTo>
                <a:cubicBezTo>
                  <a:pt x="1833758" y="1124164"/>
                  <a:pt x="1848598" y="1109731"/>
                  <a:pt x="1848598" y="1091999"/>
                </a:cubicBezTo>
                <a:cubicBezTo>
                  <a:pt x="1848598" y="1074680"/>
                  <a:pt x="1834170" y="1059422"/>
                  <a:pt x="1816032" y="1059422"/>
                </a:cubicBezTo>
                <a:close/>
                <a:moveTo>
                  <a:pt x="714883" y="1035813"/>
                </a:moveTo>
                <a:cubicBezTo>
                  <a:pt x="707566" y="1034473"/>
                  <a:pt x="699734" y="1035916"/>
                  <a:pt x="693138" y="1040452"/>
                </a:cubicBezTo>
                <a:lnTo>
                  <a:pt x="678298" y="1050763"/>
                </a:lnTo>
                <a:lnTo>
                  <a:pt x="874516" y="1347665"/>
                </a:lnTo>
                <a:cubicBezTo>
                  <a:pt x="878638" y="1354263"/>
                  <a:pt x="886058" y="1357974"/>
                  <a:pt x="893890" y="1357974"/>
                </a:cubicBezTo>
                <a:cubicBezTo>
                  <a:pt x="901723" y="1357974"/>
                  <a:pt x="909143" y="1354263"/>
                  <a:pt x="913265" y="1347252"/>
                </a:cubicBezTo>
                <a:lnTo>
                  <a:pt x="1110307" y="1050763"/>
                </a:lnTo>
                <a:lnTo>
                  <a:pt x="1095467" y="1040452"/>
                </a:lnTo>
                <a:cubicBezTo>
                  <a:pt x="1082276" y="1031380"/>
                  <a:pt x="1064138" y="1034679"/>
                  <a:pt x="1055069" y="1047874"/>
                </a:cubicBezTo>
                <a:lnTo>
                  <a:pt x="893890" y="1292407"/>
                </a:lnTo>
                <a:lnTo>
                  <a:pt x="733536" y="1047874"/>
                </a:lnTo>
                <a:cubicBezTo>
                  <a:pt x="729002" y="1041276"/>
                  <a:pt x="722200" y="1037153"/>
                  <a:pt x="714883" y="1035813"/>
                </a:cubicBezTo>
                <a:close/>
                <a:moveTo>
                  <a:pt x="1722459" y="842518"/>
                </a:moveTo>
                <a:cubicBezTo>
                  <a:pt x="1755024" y="842518"/>
                  <a:pt x="1778933" y="865611"/>
                  <a:pt x="1778933" y="899837"/>
                </a:cubicBezTo>
                <a:cubicBezTo>
                  <a:pt x="1778933" y="934063"/>
                  <a:pt x="1754612" y="957156"/>
                  <a:pt x="1722459" y="957156"/>
                </a:cubicBezTo>
                <a:cubicBezTo>
                  <a:pt x="1690305" y="957156"/>
                  <a:pt x="1666396" y="934063"/>
                  <a:pt x="1666396" y="899837"/>
                </a:cubicBezTo>
                <a:cubicBezTo>
                  <a:pt x="1666396" y="865611"/>
                  <a:pt x="1690305" y="842518"/>
                  <a:pt x="1722459" y="842518"/>
                </a:cubicBezTo>
                <a:close/>
                <a:moveTo>
                  <a:pt x="1992050" y="842518"/>
                </a:moveTo>
                <a:cubicBezTo>
                  <a:pt x="2024616" y="842518"/>
                  <a:pt x="2048526" y="865611"/>
                  <a:pt x="2048526" y="899837"/>
                </a:cubicBezTo>
                <a:cubicBezTo>
                  <a:pt x="2048526" y="934063"/>
                  <a:pt x="2024616" y="957156"/>
                  <a:pt x="1992050" y="957156"/>
                </a:cubicBezTo>
                <a:cubicBezTo>
                  <a:pt x="1959898" y="957156"/>
                  <a:pt x="1935989" y="934063"/>
                  <a:pt x="1935989" y="899837"/>
                </a:cubicBezTo>
                <a:cubicBezTo>
                  <a:pt x="1935989" y="865611"/>
                  <a:pt x="1959898" y="842518"/>
                  <a:pt x="1992050" y="842518"/>
                </a:cubicBezTo>
                <a:close/>
                <a:moveTo>
                  <a:pt x="2339559" y="839220"/>
                </a:moveTo>
                <a:cubicBezTo>
                  <a:pt x="2361818" y="839220"/>
                  <a:pt x="2383666" y="851179"/>
                  <a:pt x="2390261" y="880457"/>
                </a:cubicBezTo>
                <a:lnTo>
                  <a:pt x="2285970" y="880457"/>
                </a:lnTo>
                <a:cubicBezTo>
                  <a:pt x="2292154" y="854478"/>
                  <a:pt x="2311528" y="839220"/>
                  <a:pt x="2339559" y="839220"/>
                </a:cubicBezTo>
                <a:close/>
                <a:moveTo>
                  <a:pt x="1516760" y="797983"/>
                </a:moveTo>
                <a:lnTo>
                  <a:pt x="1516760" y="978598"/>
                </a:lnTo>
                <a:cubicBezTo>
                  <a:pt x="1516760" y="991382"/>
                  <a:pt x="1527065" y="1001691"/>
                  <a:pt x="1539844" y="1001691"/>
                </a:cubicBezTo>
                <a:lnTo>
                  <a:pt x="1569112" y="1001691"/>
                </a:lnTo>
                <a:lnTo>
                  <a:pt x="1569112" y="797983"/>
                </a:lnTo>
                <a:close/>
                <a:moveTo>
                  <a:pt x="2339559" y="792623"/>
                </a:moveTo>
                <a:cubicBezTo>
                  <a:pt x="2275665" y="792623"/>
                  <a:pt x="2231969" y="839633"/>
                  <a:pt x="2231969" y="900250"/>
                </a:cubicBezTo>
                <a:cubicBezTo>
                  <a:pt x="2231969" y="960868"/>
                  <a:pt x="2275252" y="1007876"/>
                  <a:pt x="2343681" y="1007876"/>
                </a:cubicBezTo>
                <a:cubicBezTo>
                  <a:pt x="2382841" y="1007876"/>
                  <a:pt x="2413758" y="991795"/>
                  <a:pt x="2432720" y="964166"/>
                </a:cubicBezTo>
                <a:lnTo>
                  <a:pt x="2405101" y="948083"/>
                </a:lnTo>
                <a:cubicBezTo>
                  <a:pt x="2397269" y="943548"/>
                  <a:pt x="2387788" y="943548"/>
                  <a:pt x="2380368" y="948908"/>
                </a:cubicBezTo>
                <a:cubicBezTo>
                  <a:pt x="2371299" y="955507"/>
                  <a:pt x="2358932" y="959630"/>
                  <a:pt x="2344506" y="959630"/>
                </a:cubicBezTo>
                <a:cubicBezTo>
                  <a:pt x="2316887" y="959630"/>
                  <a:pt x="2294627" y="948497"/>
                  <a:pt x="2286795" y="921693"/>
                </a:cubicBezTo>
                <a:lnTo>
                  <a:pt x="2440553" y="921693"/>
                </a:lnTo>
                <a:cubicBezTo>
                  <a:pt x="2441789" y="915095"/>
                  <a:pt x="2442614" y="908085"/>
                  <a:pt x="2442614" y="900250"/>
                </a:cubicBezTo>
                <a:cubicBezTo>
                  <a:pt x="2442614" y="840457"/>
                  <a:pt x="2399742" y="792623"/>
                  <a:pt x="2339559" y="792623"/>
                </a:cubicBezTo>
                <a:close/>
                <a:moveTo>
                  <a:pt x="1712565" y="792210"/>
                </a:moveTo>
                <a:cubicBezTo>
                  <a:pt x="1658564" y="792210"/>
                  <a:pt x="1613632" y="839219"/>
                  <a:pt x="1613632" y="899837"/>
                </a:cubicBezTo>
                <a:cubicBezTo>
                  <a:pt x="1613632" y="960455"/>
                  <a:pt x="1658152" y="1007464"/>
                  <a:pt x="1712565" y="1007464"/>
                </a:cubicBezTo>
                <a:cubicBezTo>
                  <a:pt x="1742245" y="1007464"/>
                  <a:pt x="1764093" y="996330"/>
                  <a:pt x="1778933" y="977774"/>
                </a:cubicBezTo>
                <a:lnTo>
                  <a:pt x="1778933" y="978599"/>
                </a:lnTo>
                <a:cubicBezTo>
                  <a:pt x="1778933" y="991382"/>
                  <a:pt x="1789239" y="1001691"/>
                  <a:pt x="1802018" y="1001691"/>
                </a:cubicBezTo>
                <a:lnTo>
                  <a:pt x="1831285" y="1001691"/>
                </a:lnTo>
                <a:lnTo>
                  <a:pt x="1831285" y="797983"/>
                </a:lnTo>
                <a:lnTo>
                  <a:pt x="1778933" y="797983"/>
                </a:lnTo>
                <a:lnTo>
                  <a:pt x="1778933" y="821900"/>
                </a:lnTo>
                <a:cubicBezTo>
                  <a:pt x="1764505" y="803756"/>
                  <a:pt x="1742245" y="792210"/>
                  <a:pt x="1712565" y="792210"/>
                </a:cubicBezTo>
                <a:close/>
                <a:moveTo>
                  <a:pt x="894303" y="792209"/>
                </a:moveTo>
                <a:cubicBezTo>
                  <a:pt x="832378" y="792209"/>
                  <a:pt x="782178" y="842426"/>
                  <a:pt x="782178" y="904372"/>
                </a:cubicBezTo>
                <a:cubicBezTo>
                  <a:pt x="782178" y="966318"/>
                  <a:pt x="832378" y="1016535"/>
                  <a:pt x="894303" y="1016535"/>
                </a:cubicBezTo>
                <a:cubicBezTo>
                  <a:pt x="956227" y="1016535"/>
                  <a:pt x="1006427" y="966318"/>
                  <a:pt x="1006427" y="904372"/>
                </a:cubicBezTo>
                <a:cubicBezTo>
                  <a:pt x="1006427" y="842426"/>
                  <a:pt x="956227" y="792209"/>
                  <a:pt x="894303" y="792209"/>
                </a:cubicBezTo>
                <a:close/>
                <a:moveTo>
                  <a:pt x="1228205" y="716335"/>
                </a:moveTo>
                <a:lnTo>
                  <a:pt x="1324665" y="1001691"/>
                </a:lnTo>
                <a:lnTo>
                  <a:pt x="1394331" y="1001691"/>
                </a:lnTo>
                <a:lnTo>
                  <a:pt x="1490377" y="716335"/>
                </a:lnTo>
                <a:lnTo>
                  <a:pt x="1445858" y="716335"/>
                </a:lnTo>
                <a:cubicBezTo>
                  <a:pt x="1435553" y="716335"/>
                  <a:pt x="1426484" y="722933"/>
                  <a:pt x="1423597" y="732417"/>
                </a:cubicBezTo>
                <a:lnTo>
                  <a:pt x="1359292" y="935713"/>
                </a:lnTo>
                <a:lnTo>
                  <a:pt x="1294573" y="732417"/>
                </a:lnTo>
                <a:cubicBezTo>
                  <a:pt x="1291275" y="722933"/>
                  <a:pt x="1282618" y="716335"/>
                  <a:pt x="1272313" y="716335"/>
                </a:cubicBezTo>
                <a:close/>
                <a:moveTo>
                  <a:pt x="1883636" y="716335"/>
                </a:moveTo>
                <a:lnTo>
                  <a:pt x="1883636" y="978599"/>
                </a:lnTo>
                <a:cubicBezTo>
                  <a:pt x="1883636" y="991382"/>
                  <a:pt x="1893942" y="1001691"/>
                  <a:pt x="1906720" y="1001691"/>
                </a:cubicBezTo>
                <a:lnTo>
                  <a:pt x="1935989" y="1001691"/>
                </a:lnTo>
                <a:lnTo>
                  <a:pt x="1935989" y="977774"/>
                </a:lnTo>
                <a:cubicBezTo>
                  <a:pt x="1950417" y="996330"/>
                  <a:pt x="1972265" y="1007464"/>
                  <a:pt x="2001944" y="1007464"/>
                </a:cubicBezTo>
                <a:cubicBezTo>
                  <a:pt x="2056357" y="1007464"/>
                  <a:pt x="2101293" y="960454"/>
                  <a:pt x="2101293" y="899837"/>
                </a:cubicBezTo>
                <a:cubicBezTo>
                  <a:pt x="2101293" y="839219"/>
                  <a:pt x="2056357" y="792210"/>
                  <a:pt x="2002356" y="792210"/>
                </a:cubicBezTo>
                <a:cubicBezTo>
                  <a:pt x="1972676" y="792210"/>
                  <a:pt x="1951240" y="803344"/>
                  <a:pt x="1936401" y="821900"/>
                </a:cubicBezTo>
                <a:lnTo>
                  <a:pt x="1936401" y="716335"/>
                </a:lnTo>
                <a:close/>
                <a:moveTo>
                  <a:pt x="1542317" y="708500"/>
                </a:moveTo>
                <a:cubicBezTo>
                  <a:pt x="1525004" y="708500"/>
                  <a:pt x="1510164" y="723345"/>
                  <a:pt x="1510164" y="741077"/>
                </a:cubicBezTo>
                <a:cubicBezTo>
                  <a:pt x="1510164" y="758808"/>
                  <a:pt x="1524592" y="773241"/>
                  <a:pt x="1542317" y="773241"/>
                </a:cubicBezTo>
                <a:cubicBezTo>
                  <a:pt x="1560043" y="773241"/>
                  <a:pt x="1574883" y="758396"/>
                  <a:pt x="1574883" y="741077"/>
                </a:cubicBezTo>
                <a:cubicBezTo>
                  <a:pt x="1574883" y="723757"/>
                  <a:pt x="1560455" y="708500"/>
                  <a:pt x="1542317" y="708500"/>
                </a:cubicBezTo>
                <a:close/>
                <a:moveTo>
                  <a:pt x="2138395" y="703964"/>
                </a:moveTo>
                <a:lnTo>
                  <a:pt x="2138395" y="978598"/>
                </a:lnTo>
                <a:cubicBezTo>
                  <a:pt x="2138395" y="991382"/>
                  <a:pt x="2148702" y="1001691"/>
                  <a:pt x="2161480" y="1001691"/>
                </a:cubicBezTo>
                <a:lnTo>
                  <a:pt x="2190748" y="1001691"/>
                </a:lnTo>
                <a:lnTo>
                  <a:pt x="2190748" y="703964"/>
                </a:lnTo>
                <a:close/>
                <a:moveTo>
                  <a:pt x="884821" y="651181"/>
                </a:moveTo>
                <a:cubicBezTo>
                  <a:pt x="744665" y="656954"/>
                  <a:pt x="633777" y="776127"/>
                  <a:pt x="637487" y="916331"/>
                </a:cubicBezTo>
                <a:cubicBezTo>
                  <a:pt x="638312" y="947671"/>
                  <a:pt x="644907" y="978186"/>
                  <a:pt x="656450" y="1007051"/>
                </a:cubicBezTo>
                <a:lnTo>
                  <a:pt x="674587" y="1000041"/>
                </a:lnTo>
                <a:cubicBezTo>
                  <a:pt x="688191" y="994680"/>
                  <a:pt x="695199" y="979423"/>
                  <a:pt x="691489" y="965402"/>
                </a:cubicBezTo>
                <a:cubicBezTo>
                  <a:pt x="686542" y="947258"/>
                  <a:pt x="684069" y="928702"/>
                  <a:pt x="684069" y="909733"/>
                </a:cubicBezTo>
                <a:cubicBezTo>
                  <a:pt x="684069" y="788498"/>
                  <a:pt x="786712" y="690768"/>
                  <a:pt x="909554" y="698603"/>
                </a:cubicBezTo>
                <a:cubicBezTo>
                  <a:pt x="1018381" y="705613"/>
                  <a:pt x="1108658" y="803756"/>
                  <a:pt x="1107009" y="912620"/>
                </a:cubicBezTo>
                <a:cubicBezTo>
                  <a:pt x="1106597" y="930764"/>
                  <a:pt x="1104123" y="948083"/>
                  <a:pt x="1099589" y="965402"/>
                </a:cubicBezTo>
                <a:cubicBezTo>
                  <a:pt x="1095879" y="979835"/>
                  <a:pt x="1102887" y="994680"/>
                  <a:pt x="1116490" y="1000041"/>
                </a:cubicBezTo>
                <a:lnTo>
                  <a:pt x="1135040" y="1007463"/>
                </a:lnTo>
                <a:cubicBezTo>
                  <a:pt x="1147819" y="976536"/>
                  <a:pt x="1154414" y="943547"/>
                  <a:pt x="1154414" y="909733"/>
                </a:cubicBezTo>
                <a:cubicBezTo>
                  <a:pt x="1154414" y="763344"/>
                  <a:pt x="1032397" y="644995"/>
                  <a:pt x="884821" y="651181"/>
                </a:cubicBezTo>
                <a:close/>
                <a:moveTo>
                  <a:pt x="0" y="0"/>
                </a:moveTo>
                <a:lnTo>
                  <a:pt x="12191984" y="0"/>
                </a:lnTo>
                <a:lnTo>
                  <a:pt x="12191984" y="6857991"/>
                </a:lnTo>
                <a:lnTo>
                  <a:pt x="0" y="6857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1573822"/>
            <a:ext cx="9082453" cy="185517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7C2B-F69D-2D44-A1ED-1255D2F1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877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CC2DFF6-5C2A-F642-A657-34AF8D9BCE94}"/>
              </a:ext>
            </a:extLst>
          </p:cNvPr>
          <p:cNvSpPr txBox="1"/>
          <p:nvPr userDrawn="1"/>
        </p:nvSpPr>
        <p:spPr>
          <a:xfrm>
            <a:off x="12670972" y="0"/>
            <a:ext cx="2249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Klicka på ikonen för att lägga till en bild.</a:t>
            </a:r>
          </a:p>
          <a:p>
            <a:r>
              <a:rPr lang="sv-SE"/>
              <a:t>Byt ut bilden genom att klicka på bilden och välj ”byt bild” i rullgardinsmenyn.</a:t>
            </a:r>
            <a:endParaRPr lang="en-GB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1146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ildbakgrund och logg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icture Placeholder 115">
            <a:extLst>
              <a:ext uri="{FF2B5EF4-FFF2-40B4-BE49-F238E27FC236}">
                <a16:creationId xmlns:a16="http://schemas.microsoft.com/office/drawing/2014/main" id="{6EF55A49-D5B5-BE44-9675-B2F1C0132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" y="2"/>
            <a:ext cx="12191997" cy="6857998"/>
          </a:xfrm>
          <a:custGeom>
            <a:avLst/>
            <a:gdLst>
              <a:gd name="connsiteX0" fmla="*/ 1868892 w 12191997"/>
              <a:gd name="connsiteY0" fmla="*/ 6076901 h 6857998"/>
              <a:gd name="connsiteX1" fmla="*/ 1915185 w 12191997"/>
              <a:gd name="connsiteY1" fmla="*/ 6114550 h 6857998"/>
              <a:gd name="connsiteX2" fmla="*/ 1819965 w 12191997"/>
              <a:gd name="connsiteY2" fmla="*/ 6114550 h 6857998"/>
              <a:gd name="connsiteX3" fmla="*/ 1868892 w 12191997"/>
              <a:gd name="connsiteY3" fmla="*/ 6076901 h 6857998"/>
              <a:gd name="connsiteX4" fmla="*/ 1688992 w 12191997"/>
              <a:gd name="connsiteY4" fmla="*/ 6038874 h 6857998"/>
              <a:gd name="connsiteX5" fmla="*/ 1688992 w 12191997"/>
              <a:gd name="connsiteY5" fmla="*/ 6203777 h 6857998"/>
              <a:gd name="connsiteX6" fmla="*/ 1710068 w 12191997"/>
              <a:gd name="connsiteY6" fmla="*/ 6224861 h 6857998"/>
              <a:gd name="connsiteX7" fmla="*/ 1736790 w 12191997"/>
              <a:gd name="connsiteY7" fmla="*/ 6224861 h 6857998"/>
              <a:gd name="connsiteX8" fmla="*/ 1736790 w 12191997"/>
              <a:gd name="connsiteY8" fmla="*/ 6038874 h 6857998"/>
              <a:gd name="connsiteX9" fmla="*/ 1449249 w 12191997"/>
              <a:gd name="connsiteY9" fmla="*/ 6038874 h 6857998"/>
              <a:gd name="connsiteX10" fmla="*/ 1449249 w 12191997"/>
              <a:gd name="connsiteY10" fmla="*/ 6203777 h 6857998"/>
              <a:gd name="connsiteX11" fmla="*/ 1470325 w 12191997"/>
              <a:gd name="connsiteY11" fmla="*/ 6224861 h 6857998"/>
              <a:gd name="connsiteX12" fmla="*/ 1497047 w 12191997"/>
              <a:gd name="connsiteY12" fmla="*/ 6224861 h 6857998"/>
              <a:gd name="connsiteX13" fmla="*/ 1497047 w 12191997"/>
              <a:gd name="connsiteY13" fmla="*/ 6038874 h 6857998"/>
              <a:gd name="connsiteX14" fmla="*/ 1868892 w 12191997"/>
              <a:gd name="connsiteY14" fmla="*/ 6034357 h 6857998"/>
              <a:gd name="connsiteX15" fmla="*/ 1770662 w 12191997"/>
              <a:gd name="connsiteY15" fmla="*/ 6132621 h 6857998"/>
              <a:gd name="connsiteX16" fmla="*/ 1872656 w 12191997"/>
              <a:gd name="connsiteY16" fmla="*/ 6230886 h 6857998"/>
              <a:gd name="connsiteX17" fmla="*/ 1953950 w 12191997"/>
              <a:gd name="connsiteY17" fmla="*/ 6190977 h 6857998"/>
              <a:gd name="connsiteX18" fmla="*/ 1928734 w 12191997"/>
              <a:gd name="connsiteY18" fmla="*/ 6176294 h 6857998"/>
              <a:gd name="connsiteX19" fmla="*/ 1906152 w 12191997"/>
              <a:gd name="connsiteY19" fmla="*/ 6177047 h 6857998"/>
              <a:gd name="connsiteX20" fmla="*/ 1873409 w 12191997"/>
              <a:gd name="connsiteY20" fmla="*/ 6186836 h 6857998"/>
              <a:gd name="connsiteX21" fmla="*/ 1820718 w 12191997"/>
              <a:gd name="connsiteY21" fmla="*/ 6152199 h 6857998"/>
              <a:gd name="connsiteX22" fmla="*/ 1961101 w 12191997"/>
              <a:gd name="connsiteY22" fmla="*/ 6152199 h 6857998"/>
              <a:gd name="connsiteX23" fmla="*/ 1962983 w 12191997"/>
              <a:gd name="connsiteY23" fmla="*/ 6132621 h 6857998"/>
              <a:gd name="connsiteX24" fmla="*/ 1868892 w 12191997"/>
              <a:gd name="connsiteY24" fmla="*/ 6034357 h 6857998"/>
              <a:gd name="connsiteX25" fmla="*/ 2058580 w 12191997"/>
              <a:gd name="connsiteY25" fmla="*/ 6033227 h 6857998"/>
              <a:gd name="connsiteX26" fmla="*/ 1987824 w 12191997"/>
              <a:gd name="connsiteY26" fmla="*/ 6092336 h 6857998"/>
              <a:gd name="connsiteX27" fmla="*/ 2083796 w 12191997"/>
              <a:gd name="connsiteY27" fmla="*/ 6170270 h 6857998"/>
              <a:gd name="connsiteX28" fmla="*/ 2058203 w 12191997"/>
              <a:gd name="connsiteY28" fmla="*/ 6186459 h 6857998"/>
              <a:gd name="connsiteX29" fmla="*/ 2029976 w 12191997"/>
              <a:gd name="connsiteY29" fmla="*/ 6175917 h 6857998"/>
              <a:gd name="connsiteX30" fmla="*/ 2004384 w 12191997"/>
              <a:gd name="connsiteY30" fmla="*/ 6171776 h 6857998"/>
              <a:gd name="connsiteX31" fmla="*/ 1979920 w 12191997"/>
              <a:gd name="connsiteY31" fmla="*/ 6185706 h 6857998"/>
              <a:gd name="connsiteX32" fmla="*/ 2058203 w 12191997"/>
              <a:gd name="connsiteY32" fmla="*/ 6230132 h 6857998"/>
              <a:gd name="connsiteX33" fmla="*/ 2133099 w 12191997"/>
              <a:gd name="connsiteY33" fmla="*/ 6170646 h 6857998"/>
              <a:gd name="connsiteX34" fmla="*/ 2037127 w 12191997"/>
              <a:gd name="connsiteY34" fmla="*/ 6091583 h 6857998"/>
              <a:gd name="connsiteX35" fmla="*/ 2058580 w 12191997"/>
              <a:gd name="connsiteY35" fmla="*/ 6076147 h 6857998"/>
              <a:gd name="connsiteX36" fmla="*/ 2080032 w 12191997"/>
              <a:gd name="connsiteY36" fmla="*/ 6083677 h 6857998"/>
              <a:gd name="connsiteX37" fmla="*/ 2104120 w 12191997"/>
              <a:gd name="connsiteY37" fmla="*/ 6086312 h 6857998"/>
              <a:gd name="connsiteX38" fmla="*/ 2129336 w 12191997"/>
              <a:gd name="connsiteY38" fmla="*/ 6072759 h 6857998"/>
              <a:gd name="connsiteX39" fmla="*/ 2058580 w 12191997"/>
              <a:gd name="connsiteY39" fmla="*/ 6033227 h 6857998"/>
              <a:gd name="connsiteX40" fmla="*/ 1561405 w 12191997"/>
              <a:gd name="connsiteY40" fmla="*/ 5987295 h 6857998"/>
              <a:gd name="connsiteX41" fmla="*/ 1561405 w 12191997"/>
              <a:gd name="connsiteY41" fmla="*/ 6039251 h 6857998"/>
              <a:gd name="connsiteX42" fmla="*/ 1529038 w 12191997"/>
              <a:gd name="connsiteY42" fmla="*/ 6039251 h 6857998"/>
              <a:gd name="connsiteX43" fmla="*/ 1529038 w 12191997"/>
              <a:gd name="connsiteY43" fmla="*/ 6064099 h 6857998"/>
              <a:gd name="connsiteX44" fmla="*/ 1550114 w 12191997"/>
              <a:gd name="connsiteY44" fmla="*/ 6085183 h 6857998"/>
              <a:gd name="connsiteX45" fmla="*/ 1561405 w 12191997"/>
              <a:gd name="connsiteY45" fmla="*/ 6085183 h 6857998"/>
              <a:gd name="connsiteX46" fmla="*/ 1561405 w 12191997"/>
              <a:gd name="connsiteY46" fmla="*/ 6162740 h 6857998"/>
              <a:gd name="connsiteX47" fmla="*/ 1651356 w 12191997"/>
              <a:gd name="connsiteY47" fmla="*/ 6225238 h 6857998"/>
              <a:gd name="connsiteX48" fmla="*/ 1651356 w 12191997"/>
              <a:gd name="connsiteY48" fmla="*/ 6181565 h 6857998"/>
              <a:gd name="connsiteX49" fmla="*/ 1609203 w 12191997"/>
              <a:gd name="connsiteY49" fmla="*/ 6162740 h 6857998"/>
              <a:gd name="connsiteX50" fmla="*/ 1609203 w 12191997"/>
              <a:gd name="connsiteY50" fmla="*/ 6085559 h 6857998"/>
              <a:gd name="connsiteX51" fmla="*/ 1651732 w 12191997"/>
              <a:gd name="connsiteY51" fmla="*/ 6085559 h 6857998"/>
              <a:gd name="connsiteX52" fmla="*/ 1651732 w 12191997"/>
              <a:gd name="connsiteY52" fmla="*/ 6039251 h 6857998"/>
              <a:gd name="connsiteX53" fmla="*/ 1609580 w 12191997"/>
              <a:gd name="connsiteY53" fmla="*/ 6039251 h 6857998"/>
              <a:gd name="connsiteX54" fmla="*/ 1609580 w 12191997"/>
              <a:gd name="connsiteY54" fmla="*/ 5987295 h 6857998"/>
              <a:gd name="connsiteX55" fmla="*/ 1306985 w 12191997"/>
              <a:gd name="connsiteY55" fmla="*/ 5959058 h 6857998"/>
              <a:gd name="connsiteX56" fmla="*/ 1171495 w 12191997"/>
              <a:gd name="connsiteY56" fmla="*/ 6094595 h 6857998"/>
              <a:gd name="connsiteX57" fmla="*/ 1306985 w 12191997"/>
              <a:gd name="connsiteY57" fmla="*/ 6230132 h 6857998"/>
              <a:gd name="connsiteX58" fmla="*/ 1419141 w 12191997"/>
              <a:gd name="connsiteY58" fmla="*/ 6168764 h 6857998"/>
              <a:gd name="connsiteX59" fmla="*/ 1391290 w 12191997"/>
              <a:gd name="connsiteY59" fmla="*/ 6152575 h 6857998"/>
              <a:gd name="connsiteX60" fmla="*/ 1364945 w 12191997"/>
              <a:gd name="connsiteY60" fmla="*/ 6156716 h 6857998"/>
              <a:gd name="connsiteX61" fmla="*/ 1307362 w 12191997"/>
              <a:gd name="connsiteY61" fmla="*/ 6179682 h 6857998"/>
              <a:gd name="connsiteX62" fmla="*/ 1222680 w 12191997"/>
              <a:gd name="connsiteY62" fmla="*/ 6094595 h 6857998"/>
              <a:gd name="connsiteX63" fmla="*/ 1307362 w 12191997"/>
              <a:gd name="connsiteY63" fmla="*/ 6009131 h 6857998"/>
              <a:gd name="connsiteX64" fmla="*/ 1364945 w 12191997"/>
              <a:gd name="connsiteY64" fmla="*/ 6032474 h 6857998"/>
              <a:gd name="connsiteX65" fmla="*/ 1391290 w 12191997"/>
              <a:gd name="connsiteY65" fmla="*/ 6036615 h 6857998"/>
              <a:gd name="connsiteX66" fmla="*/ 1419141 w 12191997"/>
              <a:gd name="connsiteY66" fmla="*/ 6020426 h 6857998"/>
              <a:gd name="connsiteX67" fmla="*/ 1306985 w 12191997"/>
              <a:gd name="connsiteY67" fmla="*/ 5959058 h 6857998"/>
              <a:gd name="connsiteX68" fmla="*/ 1712326 w 12191997"/>
              <a:gd name="connsiteY68" fmla="*/ 5957552 h 6857998"/>
              <a:gd name="connsiteX69" fmla="*/ 1682970 w 12191997"/>
              <a:gd name="connsiteY69" fmla="*/ 5987295 h 6857998"/>
              <a:gd name="connsiteX70" fmla="*/ 1712326 w 12191997"/>
              <a:gd name="connsiteY70" fmla="*/ 6016661 h 6857998"/>
              <a:gd name="connsiteX71" fmla="*/ 1742059 w 12191997"/>
              <a:gd name="connsiteY71" fmla="*/ 5987295 h 6857998"/>
              <a:gd name="connsiteX72" fmla="*/ 1712326 w 12191997"/>
              <a:gd name="connsiteY72" fmla="*/ 5957552 h 6857998"/>
              <a:gd name="connsiteX73" fmla="*/ 1472583 w 12191997"/>
              <a:gd name="connsiteY73" fmla="*/ 5957552 h 6857998"/>
              <a:gd name="connsiteX74" fmla="*/ 1443227 w 12191997"/>
              <a:gd name="connsiteY74" fmla="*/ 5987295 h 6857998"/>
              <a:gd name="connsiteX75" fmla="*/ 1472583 w 12191997"/>
              <a:gd name="connsiteY75" fmla="*/ 6016661 h 6857998"/>
              <a:gd name="connsiteX76" fmla="*/ 1502316 w 12191997"/>
              <a:gd name="connsiteY76" fmla="*/ 5987295 h 6857998"/>
              <a:gd name="connsiteX77" fmla="*/ 1472583 w 12191997"/>
              <a:gd name="connsiteY77" fmla="*/ 5957552 h 6857998"/>
              <a:gd name="connsiteX78" fmla="*/ 706968 w 12191997"/>
              <a:gd name="connsiteY78" fmla="*/ 5935998 h 6857998"/>
              <a:gd name="connsiteX79" fmla="*/ 687114 w 12191997"/>
              <a:gd name="connsiteY79" fmla="*/ 5940234 h 6857998"/>
              <a:gd name="connsiteX80" fmla="*/ 673566 w 12191997"/>
              <a:gd name="connsiteY80" fmla="*/ 5949646 h 6857998"/>
              <a:gd name="connsiteX81" fmla="*/ 852714 w 12191997"/>
              <a:gd name="connsiteY81" fmla="*/ 6220720 h 6857998"/>
              <a:gd name="connsiteX82" fmla="*/ 870402 w 12191997"/>
              <a:gd name="connsiteY82" fmla="*/ 6230132 h 6857998"/>
              <a:gd name="connsiteX83" fmla="*/ 888092 w 12191997"/>
              <a:gd name="connsiteY83" fmla="*/ 6220343 h 6857998"/>
              <a:gd name="connsiteX84" fmla="*/ 1067994 w 12191997"/>
              <a:gd name="connsiteY84" fmla="*/ 5949646 h 6857998"/>
              <a:gd name="connsiteX85" fmla="*/ 1054445 w 12191997"/>
              <a:gd name="connsiteY85" fmla="*/ 5940234 h 6857998"/>
              <a:gd name="connsiteX86" fmla="*/ 1017561 w 12191997"/>
              <a:gd name="connsiteY86" fmla="*/ 5947010 h 6857998"/>
              <a:gd name="connsiteX87" fmla="*/ 870402 w 12191997"/>
              <a:gd name="connsiteY87" fmla="*/ 6170270 h 6857998"/>
              <a:gd name="connsiteX88" fmla="*/ 723998 w 12191997"/>
              <a:gd name="connsiteY88" fmla="*/ 5947010 h 6857998"/>
              <a:gd name="connsiteX89" fmla="*/ 706968 w 12191997"/>
              <a:gd name="connsiteY89" fmla="*/ 5935998 h 6857998"/>
              <a:gd name="connsiteX90" fmla="*/ 1873034 w 12191997"/>
              <a:gd name="connsiteY90" fmla="*/ 5759518 h 6857998"/>
              <a:gd name="connsiteX91" fmla="*/ 1924596 w 12191997"/>
              <a:gd name="connsiteY91" fmla="*/ 5811851 h 6857998"/>
              <a:gd name="connsiteX92" fmla="*/ 1873034 w 12191997"/>
              <a:gd name="connsiteY92" fmla="*/ 5864183 h 6857998"/>
              <a:gd name="connsiteX93" fmla="*/ 1821849 w 12191997"/>
              <a:gd name="connsiteY93" fmla="*/ 5811851 h 6857998"/>
              <a:gd name="connsiteX94" fmla="*/ 1873034 w 12191997"/>
              <a:gd name="connsiteY94" fmla="*/ 5759518 h 6857998"/>
              <a:gd name="connsiteX95" fmla="*/ 1626893 w 12191997"/>
              <a:gd name="connsiteY95" fmla="*/ 5759518 h 6857998"/>
              <a:gd name="connsiteX96" fmla="*/ 1678454 w 12191997"/>
              <a:gd name="connsiteY96" fmla="*/ 5811850 h 6857998"/>
              <a:gd name="connsiteX97" fmla="*/ 1626893 w 12191997"/>
              <a:gd name="connsiteY97" fmla="*/ 5864183 h 6857998"/>
              <a:gd name="connsiteX98" fmla="*/ 1575707 w 12191997"/>
              <a:gd name="connsiteY98" fmla="*/ 5811850 h 6857998"/>
              <a:gd name="connsiteX99" fmla="*/ 1626893 w 12191997"/>
              <a:gd name="connsiteY99" fmla="*/ 5759518 h 6857998"/>
              <a:gd name="connsiteX100" fmla="*/ 2190308 w 12191997"/>
              <a:gd name="connsiteY100" fmla="*/ 5756506 h 6857998"/>
              <a:gd name="connsiteX101" fmla="*/ 2236600 w 12191997"/>
              <a:gd name="connsiteY101" fmla="*/ 5794155 h 6857998"/>
              <a:gd name="connsiteX102" fmla="*/ 2141380 w 12191997"/>
              <a:gd name="connsiteY102" fmla="*/ 5794155 h 6857998"/>
              <a:gd name="connsiteX103" fmla="*/ 2190308 w 12191997"/>
              <a:gd name="connsiteY103" fmla="*/ 5756506 h 6857998"/>
              <a:gd name="connsiteX104" fmla="*/ 1439088 w 12191997"/>
              <a:gd name="connsiteY104" fmla="*/ 5718857 h 6857998"/>
              <a:gd name="connsiteX105" fmla="*/ 1439088 w 12191997"/>
              <a:gd name="connsiteY105" fmla="*/ 5883760 h 6857998"/>
              <a:gd name="connsiteX106" fmla="*/ 1460164 w 12191997"/>
              <a:gd name="connsiteY106" fmla="*/ 5904843 h 6857998"/>
              <a:gd name="connsiteX107" fmla="*/ 1486886 w 12191997"/>
              <a:gd name="connsiteY107" fmla="*/ 5904843 h 6857998"/>
              <a:gd name="connsiteX108" fmla="*/ 1486886 w 12191997"/>
              <a:gd name="connsiteY108" fmla="*/ 5718857 h 6857998"/>
              <a:gd name="connsiteX109" fmla="*/ 2190308 w 12191997"/>
              <a:gd name="connsiteY109" fmla="*/ 5713962 h 6857998"/>
              <a:gd name="connsiteX110" fmla="*/ 2092077 w 12191997"/>
              <a:gd name="connsiteY110" fmla="*/ 5812226 h 6857998"/>
              <a:gd name="connsiteX111" fmla="*/ 2194071 w 12191997"/>
              <a:gd name="connsiteY111" fmla="*/ 5910491 h 6857998"/>
              <a:gd name="connsiteX112" fmla="*/ 2275365 w 12191997"/>
              <a:gd name="connsiteY112" fmla="*/ 5870582 h 6857998"/>
              <a:gd name="connsiteX113" fmla="*/ 2250149 w 12191997"/>
              <a:gd name="connsiteY113" fmla="*/ 5855899 h 6857998"/>
              <a:gd name="connsiteX114" fmla="*/ 2227567 w 12191997"/>
              <a:gd name="connsiteY114" fmla="*/ 5856652 h 6857998"/>
              <a:gd name="connsiteX115" fmla="*/ 2194824 w 12191997"/>
              <a:gd name="connsiteY115" fmla="*/ 5866441 h 6857998"/>
              <a:gd name="connsiteX116" fmla="*/ 2142133 w 12191997"/>
              <a:gd name="connsiteY116" fmla="*/ 5831804 h 6857998"/>
              <a:gd name="connsiteX117" fmla="*/ 2282516 w 12191997"/>
              <a:gd name="connsiteY117" fmla="*/ 5831804 h 6857998"/>
              <a:gd name="connsiteX118" fmla="*/ 2284398 w 12191997"/>
              <a:gd name="connsiteY118" fmla="*/ 5812226 h 6857998"/>
              <a:gd name="connsiteX119" fmla="*/ 2190308 w 12191997"/>
              <a:gd name="connsiteY119" fmla="*/ 5713962 h 6857998"/>
              <a:gd name="connsiteX120" fmla="*/ 1617860 w 12191997"/>
              <a:gd name="connsiteY120" fmla="*/ 5713586 h 6857998"/>
              <a:gd name="connsiteX121" fmla="*/ 1527533 w 12191997"/>
              <a:gd name="connsiteY121" fmla="*/ 5811850 h 6857998"/>
              <a:gd name="connsiteX122" fmla="*/ 1617860 w 12191997"/>
              <a:gd name="connsiteY122" fmla="*/ 5910115 h 6857998"/>
              <a:gd name="connsiteX123" fmla="*/ 1678454 w 12191997"/>
              <a:gd name="connsiteY123" fmla="*/ 5883007 h 6857998"/>
              <a:gd name="connsiteX124" fmla="*/ 1678454 w 12191997"/>
              <a:gd name="connsiteY124" fmla="*/ 5883760 h 6857998"/>
              <a:gd name="connsiteX125" fmla="*/ 1699530 w 12191997"/>
              <a:gd name="connsiteY125" fmla="*/ 5904844 h 6857998"/>
              <a:gd name="connsiteX126" fmla="*/ 1726252 w 12191997"/>
              <a:gd name="connsiteY126" fmla="*/ 5904844 h 6857998"/>
              <a:gd name="connsiteX127" fmla="*/ 1726252 w 12191997"/>
              <a:gd name="connsiteY127" fmla="*/ 5718857 h 6857998"/>
              <a:gd name="connsiteX128" fmla="*/ 1678454 w 12191997"/>
              <a:gd name="connsiteY128" fmla="*/ 5718857 h 6857998"/>
              <a:gd name="connsiteX129" fmla="*/ 1678454 w 12191997"/>
              <a:gd name="connsiteY129" fmla="*/ 5740693 h 6857998"/>
              <a:gd name="connsiteX130" fmla="*/ 1617860 w 12191997"/>
              <a:gd name="connsiteY130" fmla="*/ 5713586 h 6857998"/>
              <a:gd name="connsiteX131" fmla="*/ 870780 w 12191997"/>
              <a:gd name="connsiteY131" fmla="*/ 5713586 h 6857998"/>
              <a:gd name="connsiteX132" fmla="*/ 768409 w 12191997"/>
              <a:gd name="connsiteY132" fmla="*/ 5815992 h 6857998"/>
              <a:gd name="connsiteX133" fmla="*/ 870780 w 12191997"/>
              <a:gd name="connsiteY133" fmla="*/ 5918397 h 6857998"/>
              <a:gd name="connsiteX134" fmla="*/ 973150 w 12191997"/>
              <a:gd name="connsiteY134" fmla="*/ 5815992 h 6857998"/>
              <a:gd name="connsiteX135" fmla="*/ 870780 w 12191997"/>
              <a:gd name="connsiteY135" fmla="*/ 5713586 h 6857998"/>
              <a:gd name="connsiteX136" fmla="*/ 1774051 w 12191997"/>
              <a:gd name="connsiteY136" fmla="*/ 5644312 h 6857998"/>
              <a:gd name="connsiteX137" fmla="*/ 1774051 w 12191997"/>
              <a:gd name="connsiteY137" fmla="*/ 5883761 h 6857998"/>
              <a:gd name="connsiteX138" fmla="*/ 1795127 w 12191997"/>
              <a:gd name="connsiteY138" fmla="*/ 5904844 h 6857998"/>
              <a:gd name="connsiteX139" fmla="*/ 1821849 w 12191997"/>
              <a:gd name="connsiteY139" fmla="*/ 5904844 h 6857998"/>
              <a:gd name="connsiteX140" fmla="*/ 1821849 w 12191997"/>
              <a:gd name="connsiteY140" fmla="*/ 5883008 h 6857998"/>
              <a:gd name="connsiteX141" fmla="*/ 1882067 w 12191997"/>
              <a:gd name="connsiteY141" fmla="*/ 5910115 h 6857998"/>
              <a:gd name="connsiteX142" fmla="*/ 1972770 w 12191997"/>
              <a:gd name="connsiteY142" fmla="*/ 5811851 h 6857998"/>
              <a:gd name="connsiteX143" fmla="*/ 1882443 w 12191997"/>
              <a:gd name="connsiteY143" fmla="*/ 5713586 h 6857998"/>
              <a:gd name="connsiteX144" fmla="*/ 1822225 w 12191997"/>
              <a:gd name="connsiteY144" fmla="*/ 5740694 h 6857998"/>
              <a:gd name="connsiteX145" fmla="*/ 1822225 w 12191997"/>
              <a:gd name="connsiteY145" fmla="*/ 5644312 h 6857998"/>
              <a:gd name="connsiteX146" fmla="*/ 1175636 w 12191997"/>
              <a:gd name="connsiteY146" fmla="*/ 5644312 h 6857998"/>
              <a:gd name="connsiteX147" fmla="*/ 1263705 w 12191997"/>
              <a:gd name="connsiteY147" fmla="*/ 5904844 h 6857998"/>
              <a:gd name="connsiteX148" fmla="*/ 1327309 w 12191997"/>
              <a:gd name="connsiteY148" fmla="*/ 5904844 h 6857998"/>
              <a:gd name="connsiteX149" fmla="*/ 1415001 w 12191997"/>
              <a:gd name="connsiteY149" fmla="*/ 5644312 h 6857998"/>
              <a:gd name="connsiteX150" fmla="*/ 1374355 w 12191997"/>
              <a:gd name="connsiteY150" fmla="*/ 5644312 h 6857998"/>
              <a:gd name="connsiteX151" fmla="*/ 1354032 w 12191997"/>
              <a:gd name="connsiteY151" fmla="*/ 5658995 h 6857998"/>
              <a:gd name="connsiteX152" fmla="*/ 1295319 w 12191997"/>
              <a:gd name="connsiteY152" fmla="*/ 5844605 h 6857998"/>
              <a:gd name="connsiteX153" fmla="*/ 1236229 w 12191997"/>
              <a:gd name="connsiteY153" fmla="*/ 5658995 h 6857998"/>
              <a:gd name="connsiteX154" fmla="*/ 1215907 w 12191997"/>
              <a:gd name="connsiteY154" fmla="*/ 5644312 h 6857998"/>
              <a:gd name="connsiteX155" fmla="*/ 1462422 w 12191997"/>
              <a:gd name="connsiteY155" fmla="*/ 5637158 h 6857998"/>
              <a:gd name="connsiteX156" fmla="*/ 1433066 w 12191997"/>
              <a:gd name="connsiteY156" fmla="*/ 5666901 h 6857998"/>
              <a:gd name="connsiteX157" fmla="*/ 1462422 w 12191997"/>
              <a:gd name="connsiteY157" fmla="*/ 5696267 h 6857998"/>
              <a:gd name="connsiteX158" fmla="*/ 1492155 w 12191997"/>
              <a:gd name="connsiteY158" fmla="*/ 5666901 h 6857998"/>
              <a:gd name="connsiteX159" fmla="*/ 1462422 w 12191997"/>
              <a:gd name="connsiteY159" fmla="*/ 5637158 h 6857998"/>
              <a:gd name="connsiteX160" fmla="*/ 2006642 w 12191997"/>
              <a:gd name="connsiteY160" fmla="*/ 5633017 h 6857998"/>
              <a:gd name="connsiteX161" fmla="*/ 2006642 w 12191997"/>
              <a:gd name="connsiteY161" fmla="*/ 5883760 h 6857998"/>
              <a:gd name="connsiteX162" fmla="*/ 2027719 w 12191997"/>
              <a:gd name="connsiteY162" fmla="*/ 5904844 h 6857998"/>
              <a:gd name="connsiteX163" fmla="*/ 2054440 w 12191997"/>
              <a:gd name="connsiteY163" fmla="*/ 5904844 h 6857998"/>
              <a:gd name="connsiteX164" fmla="*/ 2054440 w 12191997"/>
              <a:gd name="connsiteY164" fmla="*/ 5633017 h 6857998"/>
              <a:gd name="connsiteX165" fmla="*/ 862123 w 12191997"/>
              <a:gd name="connsiteY165" fmla="*/ 5584826 h 6857998"/>
              <a:gd name="connsiteX166" fmla="*/ 636306 w 12191997"/>
              <a:gd name="connsiteY166" fmla="*/ 5826910 h 6857998"/>
              <a:gd name="connsiteX167" fmla="*/ 653618 w 12191997"/>
              <a:gd name="connsiteY167" fmla="*/ 5909738 h 6857998"/>
              <a:gd name="connsiteX168" fmla="*/ 670178 w 12191997"/>
              <a:gd name="connsiteY168" fmla="*/ 5903338 h 6857998"/>
              <a:gd name="connsiteX169" fmla="*/ 685609 w 12191997"/>
              <a:gd name="connsiteY169" fmla="*/ 5871712 h 6857998"/>
              <a:gd name="connsiteX170" fmla="*/ 678835 w 12191997"/>
              <a:gd name="connsiteY170" fmla="*/ 5820886 h 6857998"/>
              <a:gd name="connsiteX171" fmla="*/ 884705 w 12191997"/>
              <a:gd name="connsiteY171" fmla="*/ 5628122 h 6857998"/>
              <a:gd name="connsiteX172" fmla="*/ 1064982 w 12191997"/>
              <a:gd name="connsiteY172" fmla="*/ 5823521 h 6857998"/>
              <a:gd name="connsiteX173" fmla="*/ 1058208 w 12191997"/>
              <a:gd name="connsiteY173" fmla="*/ 5871712 h 6857998"/>
              <a:gd name="connsiteX174" fmla="*/ 1073639 w 12191997"/>
              <a:gd name="connsiteY174" fmla="*/ 5903338 h 6857998"/>
              <a:gd name="connsiteX175" fmla="*/ 1090575 w 12191997"/>
              <a:gd name="connsiteY175" fmla="*/ 5910114 h 6857998"/>
              <a:gd name="connsiteX176" fmla="*/ 1108264 w 12191997"/>
              <a:gd name="connsiteY176" fmla="*/ 5820886 h 6857998"/>
              <a:gd name="connsiteX177" fmla="*/ 862123 w 12191997"/>
              <a:gd name="connsiteY177" fmla="*/ 5584826 h 6857998"/>
              <a:gd name="connsiteX178" fmla="*/ 0 w 12191997"/>
              <a:gd name="connsiteY178" fmla="*/ 0 h 6857998"/>
              <a:gd name="connsiteX179" fmla="*/ 12191997 w 12191997"/>
              <a:gd name="connsiteY179" fmla="*/ 0 h 6857998"/>
              <a:gd name="connsiteX180" fmla="*/ 12191997 w 12191997"/>
              <a:gd name="connsiteY180" fmla="*/ 6857998 h 6857998"/>
              <a:gd name="connsiteX181" fmla="*/ 0 w 12191997"/>
              <a:gd name="connsiteY181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2191997" h="6857998">
                <a:moveTo>
                  <a:pt x="1868892" y="6076901"/>
                </a:moveTo>
                <a:cubicBezTo>
                  <a:pt x="1889216" y="6076901"/>
                  <a:pt x="1909163" y="6087819"/>
                  <a:pt x="1915185" y="6114550"/>
                </a:cubicBezTo>
                <a:lnTo>
                  <a:pt x="1819965" y="6114550"/>
                </a:lnTo>
                <a:cubicBezTo>
                  <a:pt x="1825611" y="6090831"/>
                  <a:pt x="1843300" y="6076901"/>
                  <a:pt x="1868892" y="6076901"/>
                </a:cubicBezTo>
                <a:close/>
                <a:moveTo>
                  <a:pt x="1688992" y="6038874"/>
                </a:moveTo>
                <a:lnTo>
                  <a:pt x="1688992" y="6203777"/>
                </a:lnTo>
                <a:cubicBezTo>
                  <a:pt x="1688992" y="6215449"/>
                  <a:pt x="1698401" y="6224861"/>
                  <a:pt x="1710068" y="6224861"/>
                </a:cubicBezTo>
                <a:lnTo>
                  <a:pt x="1736790" y="6224861"/>
                </a:lnTo>
                <a:lnTo>
                  <a:pt x="1736790" y="6038874"/>
                </a:lnTo>
                <a:close/>
                <a:moveTo>
                  <a:pt x="1449249" y="6038874"/>
                </a:moveTo>
                <a:lnTo>
                  <a:pt x="1449249" y="6203777"/>
                </a:lnTo>
                <a:cubicBezTo>
                  <a:pt x="1449249" y="6215449"/>
                  <a:pt x="1458658" y="6224861"/>
                  <a:pt x="1470325" y="6224861"/>
                </a:cubicBezTo>
                <a:lnTo>
                  <a:pt x="1497047" y="6224861"/>
                </a:lnTo>
                <a:lnTo>
                  <a:pt x="1497047" y="6038874"/>
                </a:lnTo>
                <a:close/>
                <a:moveTo>
                  <a:pt x="1868892" y="6034357"/>
                </a:moveTo>
                <a:cubicBezTo>
                  <a:pt x="1810556" y="6034357"/>
                  <a:pt x="1770662" y="6077277"/>
                  <a:pt x="1770662" y="6132621"/>
                </a:cubicBezTo>
                <a:cubicBezTo>
                  <a:pt x="1770662" y="6187965"/>
                  <a:pt x="1810180" y="6230886"/>
                  <a:pt x="1872656" y="6230886"/>
                </a:cubicBezTo>
                <a:cubicBezTo>
                  <a:pt x="1908410" y="6230886"/>
                  <a:pt x="1936638" y="6216202"/>
                  <a:pt x="1953950" y="6190977"/>
                </a:cubicBezTo>
                <a:lnTo>
                  <a:pt x="1928734" y="6176294"/>
                </a:lnTo>
                <a:cubicBezTo>
                  <a:pt x="1921583" y="6172153"/>
                  <a:pt x="1912927" y="6172153"/>
                  <a:pt x="1906152" y="6177047"/>
                </a:cubicBezTo>
                <a:cubicBezTo>
                  <a:pt x="1897872" y="6183071"/>
                  <a:pt x="1886582" y="6186836"/>
                  <a:pt x="1873409" y="6186836"/>
                </a:cubicBezTo>
                <a:cubicBezTo>
                  <a:pt x="1848193" y="6186836"/>
                  <a:pt x="1827493" y="6176294"/>
                  <a:pt x="1820718" y="6152199"/>
                </a:cubicBezTo>
                <a:lnTo>
                  <a:pt x="1961101" y="6152199"/>
                </a:lnTo>
                <a:cubicBezTo>
                  <a:pt x="1962230" y="6146175"/>
                  <a:pt x="1962983" y="6139775"/>
                  <a:pt x="1962983" y="6132621"/>
                </a:cubicBezTo>
                <a:cubicBezTo>
                  <a:pt x="1962983" y="6078030"/>
                  <a:pt x="1923841" y="6034357"/>
                  <a:pt x="1868892" y="6034357"/>
                </a:cubicBezTo>
                <a:close/>
                <a:moveTo>
                  <a:pt x="2058580" y="6033227"/>
                </a:moveTo>
                <a:cubicBezTo>
                  <a:pt x="2020191" y="6033227"/>
                  <a:pt x="1987824" y="6054311"/>
                  <a:pt x="1987824" y="6092336"/>
                </a:cubicBezTo>
                <a:cubicBezTo>
                  <a:pt x="1987824" y="6157846"/>
                  <a:pt x="2083796" y="6143162"/>
                  <a:pt x="2083796" y="6170270"/>
                </a:cubicBezTo>
                <a:cubicBezTo>
                  <a:pt x="2083796" y="6181188"/>
                  <a:pt x="2073634" y="6186459"/>
                  <a:pt x="2058203" y="6186459"/>
                </a:cubicBezTo>
                <a:cubicBezTo>
                  <a:pt x="2046160" y="6186459"/>
                  <a:pt x="2036751" y="6182694"/>
                  <a:pt x="2029976" y="6175917"/>
                </a:cubicBezTo>
                <a:cubicBezTo>
                  <a:pt x="2023202" y="6169140"/>
                  <a:pt x="2012664" y="6166881"/>
                  <a:pt x="2004384" y="6171776"/>
                </a:cubicBezTo>
                <a:lnTo>
                  <a:pt x="1979920" y="6185706"/>
                </a:lnTo>
                <a:cubicBezTo>
                  <a:pt x="1993469" y="6214319"/>
                  <a:pt x="2020944" y="6230132"/>
                  <a:pt x="2058203" y="6230132"/>
                </a:cubicBezTo>
                <a:cubicBezTo>
                  <a:pt x="2098098" y="6230132"/>
                  <a:pt x="2133099" y="6210931"/>
                  <a:pt x="2133099" y="6170646"/>
                </a:cubicBezTo>
                <a:cubicBezTo>
                  <a:pt x="2133099" y="6102125"/>
                  <a:pt x="2037127" y="6119444"/>
                  <a:pt x="2037127" y="6091583"/>
                </a:cubicBezTo>
                <a:cubicBezTo>
                  <a:pt x="2037127" y="6081418"/>
                  <a:pt x="2046536" y="6076147"/>
                  <a:pt x="2058580" y="6076147"/>
                </a:cubicBezTo>
                <a:cubicBezTo>
                  <a:pt x="2067236" y="6076147"/>
                  <a:pt x="2074387" y="6078782"/>
                  <a:pt x="2080032" y="6083677"/>
                </a:cubicBezTo>
                <a:cubicBezTo>
                  <a:pt x="2086807" y="6089324"/>
                  <a:pt x="2096216" y="6090454"/>
                  <a:pt x="2104120" y="6086312"/>
                </a:cubicBezTo>
                <a:lnTo>
                  <a:pt x="2129336" y="6072759"/>
                </a:lnTo>
                <a:cubicBezTo>
                  <a:pt x="2114658" y="6047157"/>
                  <a:pt x="2088689" y="6033227"/>
                  <a:pt x="2058580" y="6033227"/>
                </a:cubicBezTo>
                <a:close/>
                <a:moveTo>
                  <a:pt x="1561405" y="5987295"/>
                </a:moveTo>
                <a:lnTo>
                  <a:pt x="1561405" y="6039251"/>
                </a:lnTo>
                <a:lnTo>
                  <a:pt x="1529038" y="6039251"/>
                </a:lnTo>
                <a:lnTo>
                  <a:pt x="1529038" y="6064099"/>
                </a:lnTo>
                <a:cubicBezTo>
                  <a:pt x="1529038" y="6075771"/>
                  <a:pt x="1538447" y="6085183"/>
                  <a:pt x="1550114" y="6085183"/>
                </a:cubicBezTo>
                <a:lnTo>
                  <a:pt x="1561405" y="6085183"/>
                </a:lnTo>
                <a:lnTo>
                  <a:pt x="1561405" y="6162740"/>
                </a:lnTo>
                <a:cubicBezTo>
                  <a:pt x="1561405" y="6212813"/>
                  <a:pt x="1583987" y="6232767"/>
                  <a:pt x="1651356" y="6225238"/>
                </a:cubicBezTo>
                <a:lnTo>
                  <a:pt x="1651356" y="6181565"/>
                </a:lnTo>
                <a:cubicBezTo>
                  <a:pt x="1623881" y="6183071"/>
                  <a:pt x="1609203" y="6182694"/>
                  <a:pt x="1609203" y="6162740"/>
                </a:cubicBezTo>
                <a:lnTo>
                  <a:pt x="1609203" y="6085559"/>
                </a:lnTo>
                <a:lnTo>
                  <a:pt x="1651732" y="6085559"/>
                </a:lnTo>
                <a:lnTo>
                  <a:pt x="1651732" y="6039251"/>
                </a:lnTo>
                <a:lnTo>
                  <a:pt x="1609580" y="6039251"/>
                </a:lnTo>
                <a:lnTo>
                  <a:pt x="1609580" y="5987295"/>
                </a:lnTo>
                <a:close/>
                <a:moveTo>
                  <a:pt x="1306985" y="5959058"/>
                </a:moveTo>
                <a:cubicBezTo>
                  <a:pt x="1227949" y="5959058"/>
                  <a:pt x="1171495" y="6018167"/>
                  <a:pt x="1171495" y="6094595"/>
                </a:cubicBezTo>
                <a:cubicBezTo>
                  <a:pt x="1171495" y="6170646"/>
                  <a:pt x="1227949" y="6230132"/>
                  <a:pt x="1306985" y="6230132"/>
                </a:cubicBezTo>
                <a:cubicBezTo>
                  <a:pt x="1355160" y="6230132"/>
                  <a:pt x="1397312" y="6206036"/>
                  <a:pt x="1419141" y="6168764"/>
                </a:cubicBezTo>
                <a:lnTo>
                  <a:pt x="1391290" y="6152575"/>
                </a:lnTo>
                <a:cubicBezTo>
                  <a:pt x="1383010" y="6147680"/>
                  <a:pt x="1371343" y="6149939"/>
                  <a:pt x="1364945" y="6156716"/>
                </a:cubicBezTo>
                <a:cubicBezTo>
                  <a:pt x="1351396" y="6171023"/>
                  <a:pt x="1330696" y="6179682"/>
                  <a:pt x="1307362" y="6179682"/>
                </a:cubicBezTo>
                <a:cubicBezTo>
                  <a:pt x="1256176" y="6179682"/>
                  <a:pt x="1222680" y="6144668"/>
                  <a:pt x="1222680" y="6094595"/>
                </a:cubicBezTo>
                <a:cubicBezTo>
                  <a:pt x="1222680" y="6044522"/>
                  <a:pt x="1256553" y="6009131"/>
                  <a:pt x="1307362" y="6009131"/>
                </a:cubicBezTo>
                <a:cubicBezTo>
                  <a:pt x="1330319" y="6009131"/>
                  <a:pt x="1351020" y="6017791"/>
                  <a:pt x="1364945" y="6032474"/>
                </a:cubicBezTo>
                <a:cubicBezTo>
                  <a:pt x="1371343" y="6039251"/>
                  <a:pt x="1383010" y="6041510"/>
                  <a:pt x="1391290" y="6036615"/>
                </a:cubicBezTo>
                <a:lnTo>
                  <a:pt x="1419141" y="6020426"/>
                </a:lnTo>
                <a:cubicBezTo>
                  <a:pt x="1396560" y="5983153"/>
                  <a:pt x="1354783" y="5959058"/>
                  <a:pt x="1306985" y="5959058"/>
                </a:cubicBezTo>
                <a:close/>
                <a:moveTo>
                  <a:pt x="1712326" y="5957552"/>
                </a:moveTo>
                <a:cubicBezTo>
                  <a:pt x="1696519" y="5957552"/>
                  <a:pt x="1682970" y="5971106"/>
                  <a:pt x="1682970" y="5987295"/>
                </a:cubicBezTo>
                <a:cubicBezTo>
                  <a:pt x="1682970" y="6003107"/>
                  <a:pt x="1696519" y="6016661"/>
                  <a:pt x="1712326" y="6016661"/>
                </a:cubicBezTo>
                <a:cubicBezTo>
                  <a:pt x="1728510" y="6016661"/>
                  <a:pt x="1742059" y="6003484"/>
                  <a:pt x="1742059" y="5987295"/>
                </a:cubicBezTo>
                <a:cubicBezTo>
                  <a:pt x="1742059" y="5971482"/>
                  <a:pt x="1728886" y="5957552"/>
                  <a:pt x="1712326" y="5957552"/>
                </a:cubicBezTo>
                <a:close/>
                <a:moveTo>
                  <a:pt x="1472583" y="5957552"/>
                </a:moveTo>
                <a:cubicBezTo>
                  <a:pt x="1456776" y="5957552"/>
                  <a:pt x="1443227" y="5971106"/>
                  <a:pt x="1443227" y="5987295"/>
                </a:cubicBezTo>
                <a:cubicBezTo>
                  <a:pt x="1443227" y="6003107"/>
                  <a:pt x="1456776" y="6016661"/>
                  <a:pt x="1472583" y="6016661"/>
                </a:cubicBezTo>
                <a:cubicBezTo>
                  <a:pt x="1488767" y="6016661"/>
                  <a:pt x="1502316" y="6003484"/>
                  <a:pt x="1502316" y="5987295"/>
                </a:cubicBezTo>
                <a:cubicBezTo>
                  <a:pt x="1502316" y="5971482"/>
                  <a:pt x="1489143" y="5957552"/>
                  <a:pt x="1472583" y="5957552"/>
                </a:cubicBezTo>
                <a:close/>
                <a:moveTo>
                  <a:pt x="706968" y="5935998"/>
                </a:moveTo>
                <a:cubicBezTo>
                  <a:pt x="700288" y="5934775"/>
                  <a:pt x="693137" y="5936093"/>
                  <a:pt x="687114" y="5940234"/>
                </a:cubicBezTo>
                <a:lnTo>
                  <a:pt x="673566" y="5949646"/>
                </a:lnTo>
                <a:lnTo>
                  <a:pt x="852714" y="6220720"/>
                </a:lnTo>
                <a:cubicBezTo>
                  <a:pt x="856478" y="6226744"/>
                  <a:pt x="863252" y="6230132"/>
                  <a:pt x="870402" y="6230132"/>
                </a:cubicBezTo>
                <a:cubicBezTo>
                  <a:pt x="877554" y="6230132"/>
                  <a:pt x="884329" y="6226744"/>
                  <a:pt x="888092" y="6220343"/>
                </a:cubicBezTo>
                <a:lnTo>
                  <a:pt x="1067994" y="5949646"/>
                </a:lnTo>
                <a:lnTo>
                  <a:pt x="1054445" y="5940234"/>
                </a:lnTo>
                <a:cubicBezTo>
                  <a:pt x="1042400" y="5931951"/>
                  <a:pt x="1025841" y="5934963"/>
                  <a:pt x="1017561" y="5947010"/>
                </a:cubicBezTo>
                <a:lnTo>
                  <a:pt x="870402" y="6170270"/>
                </a:lnTo>
                <a:lnTo>
                  <a:pt x="723998" y="5947010"/>
                </a:lnTo>
                <a:cubicBezTo>
                  <a:pt x="719859" y="5940987"/>
                  <a:pt x="713649" y="5937222"/>
                  <a:pt x="706968" y="5935998"/>
                </a:cubicBezTo>
                <a:close/>
                <a:moveTo>
                  <a:pt x="1873034" y="5759518"/>
                </a:moveTo>
                <a:cubicBezTo>
                  <a:pt x="1902767" y="5759518"/>
                  <a:pt x="1924596" y="5780602"/>
                  <a:pt x="1924596" y="5811851"/>
                </a:cubicBezTo>
                <a:cubicBezTo>
                  <a:pt x="1924596" y="5843099"/>
                  <a:pt x="1902767" y="5864183"/>
                  <a:pt x="1873034" y="5864183"/>
                </a:cubicBezTo>
                <a:cubicBezTo>
                  <a:pt x="1843678" y="5864183"/>
                  <a:pt x="1821849" y="5843099"/>
                  <a:pt x="1821849" y="5811851"/>
                </a:cubicBezTo>
                <a:cubicBezTo>
                  <a:pt x="1821849" y="5780602"/>
                  <a:pt x="1843678" y="5759518"/>
                  <a:pt x="1873034" y="5759518"/>
                </a:cubicBezTo>
                <a:close/>
                <a:moveTo>
                  <a:pt x="1626893" y="5759518"/>
                </a:moveTo>
                <a:cubicBezTo>
                  <a:pt x="1656625" y="5759518"/>
                  <a:pt x="1678454" y="5780601"/>
                  <a:pt x="1678454" y="5811850"/>
                </a:cubicBezTo>
                <a:cubicBezTo>
                  <a:pt x="1678454" y="5843099"/>
                  <a:pt x="1656249" y="5864183"/>
                  <a:pt x="1626893" y="5864183"/>
                </a:cubicBezTo>
                <a:cubicBezTo>
                  <a:pt x="1597536" y="5864183"/>
                  <a:pt x="1575707" y="5843099"/>
                  <a:pt x="1575707" y="5811850"/>
                </a:cubicBezTo>
                <a:cubicBezTo>
                  <a:pt x="1575707" y="5780601"/>
                  <a:pt x="1597536" y="5759518"/>
                  <a:pt x="1626893" y="5759518"/>
                </a:cubicBezTo>
                <a:close/>
                <a:moveTo>
                  <a:pt x="2190308" y="5756506"/>
                </a:moveTo>
                <a:cubicBezTo>
                  <a:pt x="2210631" y="5756506"/>
                  <a:pt x="2230578" y="5767424"/>
                  <a:pt x="2236600" y="5794155"/>
                </a:cubicBezTo>
                <a:lnTo>
                  <a:pt x="2141380" y="5794155"/>
                </a:lnTo>
                <a:cubicBezTo>
                  <a:pt x="2147026" y="5770436"/>
                  <a:pt x="2164715" y="5756506"/>
                  <a:pt x="2190308" y="5756506"/>
                </a:cubicBezTo>
                <a:close/>
                <a:moveTo>
                  <a:pt x="1439088" y="5718857"/>
                </a:moveTo>
                <a:lnTo>
                  <a:pt x="1439088" y="5883760"/>
                </a:lnTo>
                <a:cubicBezTo>
                  <a:pt x="1439088" y="5895431"/>
                  <a:pt x="1448497" y="5904843"/>
                  <a:pt x="1460164" y="5904843"/>
                </a:cubicBezTo>
                <a:lnTo>
                  <a:pt x="1486886" y="5904843"/>
                </a:lnTo>
                <a:lnTo>
                  <a:pt x="1486886" y="5718857"/>
                </a:lnTo>
                <a:close/>
                <a:moveTo>
                  <a:pt x="2190308" y="5713962"/>
                </a:moveTo>
                <a:cubicBezTo>
                  <a:pt x="2131971" y="5713962"/>
                  <a:pt x="2092077" y="5756882"/>
                  <a:pt x="2092077" y="5812226"/>
                </a:cubicBezTo>
                <a:cubicBezTo>
                  <a:pt x="2092077" y="5867571"/>
                  <a:pt x="2131595" y="5910491"/>
                  <a:pt x="2194071" y="5910491"/>
                </a:cubicBezTo>
                <a:cubicBezTo>
                  <a:pt x="2229826" y="5910491"/>
                  <a:pt x="2258053" y="5895807"/>
                  <a:pt x="2275365" y="5870582"/>
                </a:cubicBezTo>
                <a:lnTo>
                  <a:pt x="2250149" y="5855899"/>
                </a:lnTo>
                <a:cubicBezTo>
                  <a:pt x="2242998" y="5851758"/>
                  <a:pt x="2234342" y="5851758"/>
                  <a:pt x="2227567" y="5856652"/>
                </a:cubicBezTo>
                <a:cubicBezTo>
                  <a:pt x="2219287" y="5862676"/>
                  <a:pt x="2207997" y="5866441"/>
                  <a:pt x="2194824" y="5866441"/>
                </a:cubicBezTo>
                <a:cubicBezTo>
                  <a:pt x="2169608" y="5866441"/>
                  <a:pt x="2149284" y="5856276"/>
                  <a:pt x="2142133" y="5831804"/>
                </a:cubicBezTo>
                <a:lnTo>
                  <a:pt x="2282516" y="5831804"/>
                </a:lnTo>
                <a:cubicBezTo>
                  <a:pt x="2283645" y="5825780"/>
                  <a:pt x="2284398" y="5819380"/>
                  <a:pt x="2284398" y="5812226"/>
                </a:cubicBezTo>
                <a:cubicBezTo>
                  <a:pt x="2284398" y="5757635"/>
                  <a:pt x="2245256" y="5713962"/>
                  <a:pt x="2190308" y="5713962"/>
                </a:cubicBezTo>
                <a:close/>
                <a:moveTo>
                  <a:pt x="1617860" y="5713586"/>
                </a:moveTo>
                <a:cubicBezTo>
                  <a:pt x="1568556" y="5713586"/>
                  <a:pt x="1527533" y="5756506"/>
                  <a:pt x="1527533" y="5811850"/>
                </a:cubicBezTo>
                <a:cubicBezTo>
                  <a:pt x="1527533" y="5867194"/>
                  <a:pt x="1568180" y="5910115"/>
                  <a:pt x="1617860" y="5910115"/>
                </a:cubicBezTo>
                <a:cubicBezTo>
                  <a:pt x="1644958" y="5910115"/>
                  <a:pt x="1664905" y="5899949"/>
                  <a:pt x="1678454" y="5883007"/>
                </a:cubicBezTo>
                <a:lnTo>
                  <a:pt x="1678454" y="5883760"/>
                </a:lnTo>
                <a:cubicBezTo>
                  <a:pt x="1678454" y="5895431"/>
                  <a:pt x="1687863" y="5904844"/>
                  <a:pt x="1699530" y="5904844"/>
                </a:cubicBezTo>
                <a:lnTo>
                  <a:pt x="1726252" y="5904844"/>
                </a:lnTo>
                <a:lnTo>
                  <a:pt x="1726252" y="5718857"/>
                </a:lnTo>
                <a:lnTo>
                  <a:pt x="1678454" y="5718857"/>
                </a:lnTo>
                <a:lnTo>
                  <a:pt x="1678454" y="5740693"/>
                </a:lnTo>
                <a:cubicBezTo>
                  <a:pt x="1665282" y="5724128"/>
                  <a:pt x="1644958" y="5713586"/>
                  <a:pt x="1617860" y="5713586"/>
                </a:cubicBezTo>
                <a:close/>
                <a:moveTo>
                  <a:pt x="870780" y="5713586"/>
                </a:moveTo>
                <a:cubicBezTo>
                  <a:pt x="814242" y="5713586"/>
                  <a:pt x="768409" y="5759435"/>
                  <a:pt x="768409" y="5815992"/>
                </a:cubicBezTo>
                <a:cubicBezTo>
                  <a:pt x="768409" y="5872549"/>
                  <a:pt x="814242" y="5918397"/>
                  <a:pt x="870780" y="5918397"/>
                </a:cubicBezTo>
                <a:cubicBezTo>
                  <a:pt x="927317" y="5918397"/>
                  <a:pt x="973150" y="5872549"/>
                  <a:pt x="973150" y="5815992"/>
                </a:cubicBezTo>
                <a:cubicBezTo>
                  <a:pt x="973150" y="5759435"/>
                  <a:pt x="927317" y="5713586"/>
                  <a:pt x="870780" y="5713586"/>
                </a:cubicBezTo>
                <a:close/>
                <a:moveTo>
                  <a:pt x="1774051" y="5644312"/>
                </a:moveTo>
                <a:lnTo>
                  <a:pt x="1774051" y="5883761"/>
                </a:lnTo>
                <a:cubicBezTo>
                  <a:pt x="1774051" y="5895432"/>
                  <a:pt x="1783460" y="5904844"/>
                  <a:pt x="1795127" y="5904844"/>
                </a:cubicBezTo>
                <a:lnTo>
                  <a:pt x="1821849" y="5904844"/>
                </a:lnTo>
                <a:lnTo>
                  <a:pt x="1821849" y="5883008"/>
                </a:lnTo>
                <a:cubicBezTo>
                  <a:pt x="1835022" y="5899950"/>
                  <a:pt x="1854969" y="5910115"/>
                  <a:pt x="1882067" y="5910115"/>
                </a:cubicBezTo>
                <a:cubicBezTo>
                  <a:pt x="1931747" y="5910115"/>
                  <a:pt x="1972770" y="5867195"/>
                  <a:pt x="1972770" y="5811851"/>
                </a:cubicBezTo>
                <a:cubicBezTo>
                  <a:pt x="1972770" y="5756506"/>
                  <a:pt x="1931747" y="5713586"/>
                  <a:pt x="1882443" y="5713586"/>
                </a:cubicBezTo>
                <a:cubicBezTo>
                  <a:pt x="1855345" y="5713586"/>
                  <a:pt x="1835774" y="5723752"/>
                  <a:pt x="1822225" y="5740694"/>
                </a:cubicBezTo>
                <a:lnTo>
                  <a:pt x="1822225" y="5644312"/>
                </a:lnTo>
                <a:close/>
                <a:moveTo>
                  <a:pt x="1175636" y="5644312"/>
                </a:moveTo>
                <a:lnTo>
                  <a:pt x="1263705" y="5904844"/>
                </a:lnTo>
                <a:lnTo>
                  <a:pt x="1327309" y="5904844"/>
                </a:lnTo>
                <a:lnTo>
                  <a:pt x="1415001" y="5644312"/>
                </a:lnTo>
                <a:lnTo>
                  <a:pt x="1374355" y="5644312"/>
                </a:lnTo>
                <a:cubicBezTo>
                  <a:pt x="1364945" y="5644312"/>
                  <a:pt x="1356665" y="5650336"/>
                  <a:pt x="1354032" y="5658995"/>
                </a:cubicBezTo>
                <a:lnTo>
                  <a:pt x="1295319" y="5844605"/>
                </a:lnTo>
                <a:lnTo>
                  <a:pt x="1236229" y="5658995"/>
                </a:lnTo>
                <a:cubicBezTo>
                  <a:pt x="1233219" y="5650336"/>
                  <a:pt x="1225316" y="5644312"/>
                  <a:pt x="1215907" y="5644312"/>
                </a:cubicBezTo>
                <a:close/>
                <a:moveTo>
                  <a:pt x="1462422" y="5637158"/>
                </a:moveTo>
                <a:cubicBezTo>
                  <a:pt x="1446615" y="5637158"/>
                  <a:pt x="1433066" y="5650712"/>
                  <a:pt x="1433066" y="5666901"/>
                </a:cubicBezTo>
                <a:cubicBezTo>
                  <a:pt x="1433066" y="5683090"/>
                  <a:pt x="1446239" y="5696267"/>
                  <a:pt x="1462422" y="5696267"/>
                </a:cubicBezTo>
                <a:cubicBezTo>
                  <a:pt x="1478606" y="5696267"/>
                  <a:pt x="1492155" y="5682713"/>
                  <a:pt x="1492155" y="5666901"/>
                </a:cubicBezTo>
                <a:cubicBezTo>
                  <a:pt x="1492155" y="5651088"/>
                  <a:pt x="1478982" y="5637158"/>
                  <a:pt x="1462422" y="5637158"/>
                </a:cubicBezTo>
                <a:close/>
                <a:moveTo>
                  <a:pt x="2006642" y="5633017"/>
                </a:moveTo>
                <a:lnTo>
                  <a:pt x="2006642" y="5883760"/>
                </a:lnTo>
                <a:cubicBezTo>
                  <a:pt x="2006642" y="5895432"/>
                  <a:pt x="2016051" y="5904844"/>
                  <a:pt x="2027719" y="5904844"/>
                </a:cubicBezTo>
                <a:lnTo>
                  <a:pt x="2054440" y="5904844"/>
                </a:lnTo>
                <a:lnTo>
                  <a:pt x="2054440" y="5633017"/>
                </a:lnTo>
                <a:close/>
                <a:moveTo>
                  <a:pt x="862123" y="5584826"/>
                </a:moveTo>
                <a:cubicBezTo>
                  <a:pt x="734160" y="5590097"/>
                  <a:pt x="632918" y="5698903"/>
                  <a:pt x="636306" y="5826910"/>
                </a:cubicBezTo>
                <a:cubicBezTo>
                  <a:pt x="637058" y="5855523"/>
                  <a:pt x="643080" y="5883383"/>
                  <a:pt x="653618" y="5909738"/>
                </a:cubicBezTo>
                <a:lnTo>
                  <a:pt x="670178" y="5903338"/>
                </a:lnTo>
                <a:cubicBezTo>
                  <a:pt x="682598" y="5898443"/>
                  <a:pt x="688996" y="5884513"/>
                  <a:pt x="685609" y="5871712"/>
                </a:cubicBezTo>
                <a:cubicBezTo>
                  <a:pt x="681093" y="5855147"/>
                  <a:pt x="678835" y="5838204"/>
                  <a:pt x="678835" y="5820886"/>
                </a:cubicBezTo>
                <a:cubicBezTo>
                  <a:pt x="678835" y="5710197"/>
                  <a:pt x="772549" y="5620969"/>
                  <a:pt x="884705" y="5628122"/>
                </a:cubicBezTo>
                <a:cubicBezTo>
                  <a:pt x="984064" y="5634523"/>
                  <a:pt x="1066488" y="5724128"/>
                  <a:pt x="1064982" y="5823521"/>
                </a:cubicBezTo>
                <a:cubicBezTo>
                  <a:pt x="1064606" y="5840087"/>
                  <a:pt x="1062348" y="5855900"/>
                  <a:pt x="1058208" y="5871712"/>
                </a:cubicBezTo>
                <a:cubicBezTo>
                  <a:pt x="1054820" y="5884889"/>
                  <a:pt x="1061219" y="5898443"/>
                  <a:pt x="1073639" y="5903338"/>
                </a:cubicBezTo>
                <a:lnTo>
                  <a:pt x="1090575" y="5910114"/>
                </a:lnTo>
                <a:cubicBezTo>
                  <a:pt x="1102242" y="5881877"/>
                  <a:pt x="1108264" y="5851758"/>
                  <a:pt x="1108264" y="5820886"/>
                </a:cubicBezTo>
                <a:cubicBezTo>
                  <a:pt x="1108264" y="5687231"/>
                  <a:pt x="996861" y="5579178"/>
                  <a:pt x="862123" y="5584826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1573822"/>
            <a:ext cx="9082453" cy="185517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7C2B-F69D-2D44-A1ED-1255D2F1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877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FB34A5-7E2C-D44B-BF7D-88BE0C71A6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330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3" name="Picture Placeholder 5">
            <a:extLst>
              <a:ext uri="{FF2B5EF4-FFF2-40B4-BE49-F238E27FC236}">
                <a16:creationId xmlns:a16="http://schemas.microsoft.com/office/drawing/2014/main" id="{51E3C289-DD8F-6249-B9BA-FBB4DAEDC6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703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4" name="Picture Placeholder 5">
            <a:extLst>
              <a:ext uri="{FF2B5EF4-FFF2-40B4-BE49-F238E27FC236}">
                <a16:creationId xmlns:a16="http://schemas.microsoft.com/office/drawing/2014/main" id="{D900C8F2-C964-964D-99C0-949B0176C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887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5" name="Picture Placeholder 5">
            <a:extLst>
              <a:ext uri="{FF2B5EF4-FFF2-40B4-BE49-F238E27FC236}">
                <a16:creationId xmlns:a16="http://schemas.microsoft.com/office/drawing/2014/main" id="{B70D0C2B-4CD1-4F4C-AF5C-43F0C321D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2743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C0B145C-B486-064E-9BDF-9C731B7BBE9F}"/>
              </a:ext>
            </a:extLst>
          </p:cNvPr>
          <p:cNvSpPr txBox="1"/>
          <p:nvPr userDrawn="1"/>
        </p:nvSpPr>
        <p:spPr>
          <a:xfrm>
            <a:off x="12670972" y="0"/>
            <a:ext cx="2249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Klicka på ikonen för att lägga till en bild.</a:t>
            </a:r>
          </a:p>
          <a:p>
            <a:r>
              <a:rPr lang="sv-SE"/>
              <a:t>Byt ut bilden genom att klicka på bilden och välj ”byt bild” i rullgardinsmenyn.</a:t>
            </a:r>
            <a:endParaRPr lang="en-GB"/>
          </a:p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968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ön med logg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837552"/>
            <a:ext cx="9082453" cy="185517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7C2B-F69D-2D44-A1ED-1255D2F1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275146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8A57F9-4013-3E47-B566-E980DE583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5579676"/>
            <a:ext cx="1671637" cy="657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D45F8-8684-AD44-8E34-FDD849E91035}"/>
              </a:ext>
            </a:extLst>
          </p:cNvPr>
          <p:cNvSpPr txBox="1"/>
          <p:nvPr userDrawn="1"/>
        </p:nvSpPr>
        <p:spPr>
          <a:xfrm>
            <a:off x="12670972" y="0"/>
            <a:ext cx="224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sidan, byt färg på bildbakgrunden:</a:t>
            </a:r>
          </a:p>
          <a:p>
            <a:r>
              <a:rPr lang="en-GB">
                <a:hlinkClick r:id="rId4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6AA386B-FA88-F844-9A87-C1FB1CF6A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330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B248E70-B396-9746-B833-DDDCA05498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703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70F2EF3-4CE0-294C-B6C6-9CEBDEE97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887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2270D0-7782-B640-8089-07151B15C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2743" y="5578428"/>
            <a:ext cx="1674812" cy="647700"/>
          </a:xfrm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6745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798843"/>
            <a:ext cx="9082453" cy="1855177"/>
          </a:xfrm>
        </p:spPr>
        <p:txBody>
          <a:bodyPr anchor="b"/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7C2B-F69D-2D44-A1ED-1255D2F1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271275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8A57F9-4013-3E47-B566-E980DE583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5579676"/>
            <a:ext cx="1671637" cy="657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4686C-AA19-C64A-BDD1-EEC810698F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5582254"/>
            <a:ext cx="1668050" cy="655033"/>
          </a:xfrm>
          <a:prstGeom prst="rect">
            <a:avLst/>
          </a:prstGeom>
        </p:spPr>
      </p:pic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1A9EC1-2186-E343-8E13-EBBB280CE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330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6511234-19A4-BF40-9F9D-C69F19A496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703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6EC73D0-8513-4A42-886C-49721A9629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887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ABE7221-47C9-BD46-8E66-5FE89D71C0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2743" y="5578428"/>
            <a:ext cx="1674812" cy="647700"/>
          </a:xfrm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3982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837552"/>
            <a:ext cx="9082453" cy="185517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7C2B-F69D-2D44-A1ED-1255D2F1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275146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8A57F9-4013-3E47-B566-E980DE583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559753"/>
            <a:ext cx="1671637" cy="6576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D45F8-8684-AD44-8E34-FDD849E91035}"/>
              </a:ext>
            </a:extLst>
          </p:cNvPr>
          <p:cNvSpPr txBox="1"/>
          <p:nvPr userDrawn="1"/>
        </p:nvSpPr>
        <p:spPr>
          <a:xfrm>
            <a:off x="12670972" y="0"/>
            <a:ext cx="224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/>
              <a:t>För att ändra färg på sidan, byt färg på bildbakgrunden:</a:t>
            </a:r>
          </a:p>
          <a:p>
            <a:r>
              <a:rPr lang="en-GB">
                <a:hlinkClick r:id="rId4"/>
              </a:rPr>
              <a:t>https://support.microsoft.com/sv-se/office/%C3%A4ndra-en-bildbakgrund-i-powerpoint-f68a314a-92b2-dc07-54ca-eb7919a6291d</a:t>
            </a:r>
            <a:endParaRPr lang="en-GB"/>
          </a:p>
          <a:p>
            <a:endParaRPr lang="en-S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6AA386B-FA88-F844-9A87-C1FB1CF6A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330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B248E70-B396-9746-B833-DDDCA05498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703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70F2EF3-4CE0-294C-B6C6-9CEBDEE970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887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2270D0-7782-B640-8089-07151B15C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2743" y="5578428"/>
            <a:ext cx="1674812" cy="647700"/>
          </a:xfrm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557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it med logg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A49A-2063-C34B-A517-6E3A07AB2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798843"/>
            <a:ext cx="9082453" cy="1855177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97C2B-F69D-2D44-A1ED-1255D2F1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271275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8A57F9-4013-3E47-B566-E980DE583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5579676"/>
            <a:ext cx="1671637" cy="657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64686C-AA19-C64A-BDD1-EEC810698F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75" y="564418"/>
            <a:ext cx="1668050" cy="655033"/>
          </a:xfrm>
          <a:prstGeom prst="rect">
            <a:avLst/>
          </a:prstGeom>
        </p:spPr>
      </p:pic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1A9EC1-2186-E343-8E13-EBBB280CE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330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6511234-19A4-BF40-9F9D-C69F19A496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7031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6EC73D0-8513-4A42-886C-49721A9629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887" y="5578428"/>
            <a:ext cx="1674812" cy="647700"/>
          </a:xfrm>
        </p:spPr>
        <p:txBody>
          <a:bodyPr/>
          <a:lstStyle/>
          <a:p>
            <a:endParaRPr lang="en-SE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ABE7221-47C9-BD46-8E66-5FE89D71C0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2743" y="5578428"/>
            <a:ext cx="1674812" cy="647700"/>
          </a:xfrm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1893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74F5-A603-3A42-931D-052C6F8C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8334"/>
            <a:ext cx="8532812" cy="81620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81E-BB5B-C941-ACD9-69870539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41873"/>
            <a:ext cx="8532812" cy="419541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A6A6-5637-7D40-8654-D412E034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E1A2-EDBE-BE49-BEE4-D4D758475C9D}" type="datetimeFigureOut">
              <a:rPr lang="en-SE" smtClean="0"/>
              <a:t>10/12/21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57423-64BA-6242-94E2-2D8A6F3E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0C014-AEC7-1B47-90F5-7D124F06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046-E165-3F4C-B296-E66094E1D3A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012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873EC-B137-FE40-97C1-0503C2CC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17385"/>
            <a:ext cx="10936764" cy="8162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567E4-1B71-B042-AA3C-EA9DA8C46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41873"/>
            <a:ext cx="10936763" cy="4195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A9DA5-200F-D543-AAF5-A5BB30EF8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21615" y="6356350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09EE1A2-EDBE-BE49-BEE4-D4D758475C9D}" type="datetimeFigureOut">
              <a:rPr lang="en-SE" smtClean="0"/>
              <a:pPr/>
              <a:t>10/12/21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877E-1263-544D-A9F4-250314B40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205" y="6356350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8BD6-B146-C24E-9061-16D851FB4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900" y="6356724"/>
            <a:ext cx="37203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22DD046-E165-3F4C-B296-E66094E1D3A3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739A52-CC51-2044-95B3-8F66DEDF5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91"/>
          <a:stretch/>
        </p:blipFill>
        <p:spPr>
          <a:xfrm>
            <a:off x="11732287" y="6223049"/>
            <a:ext cx="337457" cy="4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75" r:id="rId8"/>
    <p:sldLayoutId id="2147483650" r:id="rId9"/>
    <p:sldLayoutId id="2147483677" r:id="rId10"/>
    <p:sldLayoutId id="2147483676" r:id="rId11"/>
    <p:sldLayoutId id="2147483651" r:id="rId12"/>
    <p:sldLayoutId id="2147483667" r:id="rId13"/>
    <p:sldLayoutId id="2147483652" r:id="rId14"/>
    <p:sldLayoutId id="2147483660" r:id="rId15"/>
    <p:sldLayoutId id="2147483662" r:id="rId16"/>
    <p:sldLayoutId id="2147483661" r:id="rId17"/>
    <p:sldLayoutId id="2147483653" r:id="rId18"/>
    <p:sldLayoutId id="2147483654" r:id="rId19"/>
    <p:sldLayoutId id="2147483655" r:id="rId20"/>
    <p:sldLayoutId id="2147483668" r:id="rId21"/>
    <p:sldLayoutId id="2147483670" r:id="rId22"/>
    <p:sldLayoutId id="214748366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190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9488" indent="-261938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0950" indent="-2714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pos="5768" userDrawn="1">
          <p15:clr>
            <a:srgbClr val="F26B43"/>
          </p15:clr>
        </p15:guide>
        <p15:guide id="10" pos="393" userDrawn="1">
          <p15:clr>
            <a:srgbClr val="F26B43"/>
          </p15:clr>
        </p15:guide>
        <p15:guide id="11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44.svg"/><Relationship Id="rId4" Type="http://schemas.openxmlformats.org/officeDocument/2006/relationships/image" Target="../media/image21.sv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21.svg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20.png"/><Relationship Id="rId2" Type="http://schemas.openxmlformats.org/officeDocument/2006/relationships/image" Target="../media/image60.png"/><Relationship Id="rId16" Type="http://schemas.openxmlformats.org/officeDocument/2006/relationships/image" Target="../media/image74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22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76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8.svg"/><Relationship Id="rId21" Type="http://schemas.openxmlformats.org/officeDocument/2006/relationships/image" Target="../media/image94.svg"/><Relationship Id="rId7" Type="http://schemas.openxmlformats.org/officeDocument/2006/relationships/image" Target="../media/image82.svg"/><Relationship Id="rId12" Type="http://schemas.openxmlformats.org/officeDocument/2006/relationships/image" Target="../media/image25.png"/><Relationship Id="rId17" Type="http://schemas.openxmlformats.org/officeDocument/2006/relationships/image" Target="../media/image90.svg"/><Relationship Id="rId25" Type="http://schemas.openxmlformats.org/officeDocument/2006/relationships/image" Target="../media/image98.svg"/><Relationship Id="rId33" Type="http://schemas.openxmlformats.org/officeDocument/2006/relationships/image" Target="../media/image106.svg"/><Relationship Id="rId2" Type="http://schemas.openxmlformats.org/officeDocument/2006/relationships/image" Target="../media/image77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image" Target="../media/image80.svg"/><Relationship Id="rId15" Type="http://schemas.openxmlformats.org/officeDocument/2006/relationships/image" Target="../media/image88.svg"/><Relationship Id="rId23" Type="http://schemas.openxmlformats.org/officeDocument/2006/relationships/image" Target="../media/image96.svg"/><Relationship Id="rId28" Type="http://schemas.openxmlformats.org/officeDocument/2006/relationships/image" Target="../media/image101.png"/><Relationship Id="rId10" Type="http://schemas.openxmlformats.org/officeDocument/2006/relationships/image" Target="../media/image85.png"/><Relationship Id="rId19" Type="http://schemas.openxmlformats.org/officeDocument/2006/relationships/image" Target="../media/image92.svg"/><Relationship Id="rId31" Type="http://schemas.openxmlformats.org/officeDocument/2006/relationships/image" Target="../media/image104.sv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svg"/><Relationship Id="rId30" Type="http://schemas.openxmlformats.org/officeDocument/2006/relationships/image" Target="../media/image103.png"/><Relationship Id="rId8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04.svg"/><Relationship Id="rId7" Type="http://schemas.openxmlformats.org/officeDocument/2006/relationships/image" Target="../media/image107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emf"/><Relationship Id="rId5" Type="http://schemas.openxmlformats.org/officeDocument/2006/relationships/image" Target="../media/image106.svg"/><Relationship Id="rId4" Type="http://schemas.openxmlformats.org/officeDocument/2006/relationships/image" Target="../media/image105.png"/><Relationship Id="rId9" Type="http://schemas.openxmlformats.org/officeDocument/2006/relationships/image" Target="../media/image10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sv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2.sv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svg"/><Relationship Id="rId4" Type="http://schemas.openxmlformats.org/officeDocument/2006/relationships/image" Target="../media/image110.svg"/><Relationship Id="rId9" Type="http://schemas.openxmlformats.org/officeDocument/2006/relationships/image" Target="../media/image115.png"/><Relationship Id="rId14" Type="http://schemas.openxmlformats.org/officeDocument/2006/relationships/image" Target="../media/image12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4.svg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E306-D3F8-B14F-BF52-6E3C50997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Viable Cities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C86D-C7E8-4747-ADDD-AC6274953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3487738"/>
            <a:ext cx="10466899" cy="1655762"/>
          </a:xfrm>
        </p:spPr>
        <p:txBody>
          <a:bodyPr/>
          <a:lstStyle/>
          <a:p>
            <a:r>
              <a:rPr lang="sv-SE" dirty="0" err="1"/>
              <a:t>Together</a:t>
            </a:r>
            <a:r>
              <a:rPr lang="sv-SE" dirty="0"/>
              <a:t> </a:t>
            </a:r>
            <a:r>
              <a:rPr lang="sv-SE" dirty="0" err="1"/>
              <a:t>towards</a:t>
            </a:r>
            <a:r>
              <a:rPr lang="sv-SE" dirty="0"/>
              <a:t> </a:t>
            </a:r>
            <a:r>
              <a:rPr lang="sv-SE" dirty="0" err="1"/>
              <a:t>climate</a:t>
            </a:r>
            <a:r>
              <a:rPr lang="sv-SE" dirty="0"/>
              <a:t> neutral and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cities</a:t>
            </a:r>
            <a:r>
              <a:rPr lang="sv-SE" dirty="0"/>
              <a:t> 2030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3001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9A51-4395-6B4A-AF91-84D246C9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/>
              <a:t>From Sweden to EU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C9C-9282-8148-967B-61C59BFD1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020774" cy="2551285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dirty="0"/>
              <a:t>From the Swedish Climate City Contract 2030 </a:t>
            </a:r>
            <a:br>
              <a:rPr lang="en-US" sz="2000" dirty="0"/>
            </a:br>
            <a:r>
              <a:rPr lang="en-US" sz="2000" dirty="0"/>
              <a:t>to EU’s mission on 100 climate neutral cities – by and for citizens, and and a European Climate City Contract </a:t>
            </a:r>
          </a:p>
        </p:txBody>
      </p:sp>
      <p:pic>
        <p:nvPicPr>
          <p:cNvPr id="14" name="Picture Placeholder 13" descr="A picture containing tree, flock, plant&#10;&#10;Description automatically generated">
            <a:extLst>
              <a:ext uri="{FF2B5EF4-FFF2-40B4-BE49-F238E27FC236}">
                <a16:creationId xmlns:a16="http://schemas.microsoft.com/office/drawing/2014/main" id="{B83F78A0-D62E-3C47-9529-DAAD9E906F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5" t="-9741" r="19734" b="-10921"/>
          <a:stretch/>
        </p:blipFill>
        <p:spPr>
          <a:xfrm>
            <a:off x="6096000" y="0"/>
            <a:ext cx="6096000" cy="6858000"/>
          </a:xfrm>
          <a:solidFill>
            <a:schemeClr val="accent1"/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A54867-BE02-0044-91C7-2944762465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482"/>
          <a:stretch/>
        </p:blipFill>
        <p:spPr>
          <a:xfrm>
            <a:off x="9294115" y="2555152"/>
            <a:ext cx="539700" cy="6944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98828-EC1D-1742-AD81-A8F5424C4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482"/>
          <a:stretch/>
        </p:blipFill>
        <p:spPr>
          <a:xfrm>
            <a:off x="9728302" y="1227244"/>
            <a:ext cx="539700" cy="6944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8E56F4-EB5F-4246-A73C-1E62935336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482"/>
          <a:stretch/>
        </p:blipFill>
        <p:spPr>
          <a:xfrm>
            <a:off x="9226624" y="4633083"/>
            <a:ext cx="539700" cy="694461"/>
          </a:xfrm>
          <a:prstGeom prst="rect">
            <a:avLst/>
          </a:pr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D913BBE5-51C3-CD48-A939-5BFC96523987}"/>
              </a:ext>
            </a:extLst>
          </p:cNvPr>
          <p:cNvSpPr/>
          <p:nvPr/>
        </p:nvSpPr>
        <p:spPr>
          <a:xfrm rot="14628730">
            <a:off x="9285148" y="1319256"/>
            <a:ext cx="1324254" cy="1539785"/>
          </a:xfrm>
          <a:prstGeom prst="arc">
            <a:avLst/>
          </a:prstGeom>
          <a:ln w="28575" cap="flat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73480F-25F3-314A-87BD-B66CB76D18E7}"/>
              </a:ext>
            </a:extLst>
          </p:cNvPr>
          <p:cNvSpPr txBox="1"/>
          <p:nvPr/>
        </p:nvSpPr>
        <p:spPr>
          <a:xfrm>
            <a:off x="9410132" y="1913730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1100" b="1">
                <a:solidFill>
                  <a:schemeClr val="bg1"/>
                </a:solidFill>
              </a:rPr>
              <a:t>2019</a:t>
            </a:r>
          </a:p>
          <a:p>
            <a:pPr algn="ctr"/>
            <a:r>
              <a:rPr lang="en-SE" sz="1100">
                <a:solidFill>
                  <a:schemeClr val="bg1"/>
                </a:solidFill>
              </a:rPr>
              <a:t>9 svenska städer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2C74D3-A374-D348-8D82-57C1CB134A0E}"/>
              </a:ext>
            </a:extLst>
          </p:cNvPr>
          <p:cNvSpPr txBox="1"/>
          <p:nvPr/>
        </p:nvSpPr>
        <p:spPr>
          <a:xfrm>
            <a:off x="8950031" y="3249613"/>
            <a:ext cx="1204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1100" b="1">
                <a:solidFill>
                  <a:schemeClr val="bg1"/>
                </a:solidFill>
              </a:rPr>
              <a:t>2021</a:t>
            </a:r>
          </a:p>
          <a:p>
            <a:pPr algn="ctr"/>
            <a:r>
              <a:rPr lang="en-SE" sz="1100">
                <a:solidFill>
                  <a:schemeClr val="bg1"/>
                </a:solidFill>
              </a:rPr>
              <a:t>20 svenska städer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232C2F-2285-7B4D-A6F2-4AA540138D13}"/>
              </a:ext>
            </a:extLst>
          </p:cNvPr>
          <p:cNvSpPr txBox="1"/>
          <p:nvPr/>
        </p:nvSpPr>
        <p:spPr>
          <a:xfrm>
            <a:off x="8745473" y="5324098"/>
            <a:ext cx="1457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E" sz="1100" b="1">
                <a:solidFill>
                  <a:schemeClr val="bg1"/>
                </a:solidFill>
              </a:rPr>
              <a:t>2030</a:t>
            </a:r>
          </a:p>
          <a:p>
            <a:pPr algn="ctr"/>
            <a:r>
              <a:rPr lang="en-SE" sz="1100">
                <a:solidFill>
                  <a:schemeClr val="bg1"/>
                </a:solidFill>
              </a:rPr>
              <a:t>100 europeiska städer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9C555A-58BD-454B-907E-FA83FBE0FD65}"/>
              </a:ext>
            </a:extLst>
          </p:cNvPr>
          <p:cNvSpPr/>
          <p:nvPr/>
        </p:nvSpPr>
        <p:spPr>
          <a:xfrm rot="21465153">
            <a:off x="9251652" y="2458095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724E495F-F516-3448-B1F8-4E5C93A50CA0}"/>
              </a:ext>
            </a:extLst>
          </p:cNvPr>
          <p:cNvSpPr/>
          <p:nvPr/>
        </p:nvSpPr>
        <p:spPr>
          <a:xfrm rot="3004616">
            <a:off x="7810191" y="2597926"/>
            <a:ext cx="2494755" cy="2156817"/>
          </a:xfrm>
          <a:prstGeom prst="arc">
            <a:avLst/>
          </a:prstGeom>
          <a:ln w="28575" cap="flat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776C0BE-58FF-994B-8892-4125C6F3B518}"/>
              </a:ext>
            </a:extLst>
          </p:cNvPr>
          <p:cNvSpPr/>
          <p:nvPr/>
        </p:nvSpPr>
        <p:spPr>
          <a:xfrm>
            <a:off x="9789649" y="4625346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Rektangel med rundade hörn 3">
            <a:extLst>
              <a:ext uri="{FF2B5EF4-FFF2-40B4-BE49-F238E27FC236}">
                <a16:creationId xmlns:a16="http://schemas.microsoft.com/office/drawing/2014/main" id="{55E1C8F0-4099-A94E-A253-E807D01F3979}"/>
              </a:ext>
            </a:extLst>
          </p:cNvPr>
          <p:cNvSpPr/>
          <p:nvPr/>
        </p:nvSpPr>
        <p:spPr>
          <a:xfrm>
            <a:off x="636936" y="3970115"/>
            <a:ext cx="4675844" cy="13539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We are inspired by – and inspire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– EU and European cities – as well as global initiatives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9A51-4395-6B4A-AF91-84D246C9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/>
              <a:t>Viable Cities and Net Zero Cities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C9C-9282-8148-967B-61C59BFD1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41873"/>
            <a:ext cx="3473549" cy="4195415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EU: Europe shall be a climate neutral continent by 2050</a:t>
            </a:r>
            <a:endParaRPr lang="sv-SE" sz="2000" dirty="0">
              <a:latin typeface="Open Sans" panose="020B0806030504020204" pitchFamily="34" charset="0"/>
              <a:ea typeface="Open Sans" panose="020B080603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A lot of initiatives within Horizon Europe</a:t>
            </a:r>
            <a:endParaRPr lang="sv-SE" sz="2000" dirty="0">
              <a:latin typeface="Open Sans" panose="020B0806030504020204" pitchFamily="34" charset="0"/>
              <a:ea typeface="Open Sans" panose="020B080603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Net Zero Cities – Climate City Contract</a:t>
            </a:r>
            <a:endParaRPr lang="sv-SE" sz="2000" dirty="0">
              <a:latin typeface="Open Sans" panose="020B0806030504020204" pitchFamily="34" charset="0"/>
              <a:ea typeface="Open Sans" panose="020B080603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Viable Cities </a:t>
            </a:r>
            <a:r>
              <a:rPr lang="en-US" sz="2000" dirty="0" err="1">
                <a:latin typeface="Calibri" panose="020F0502020204030204" pitchFamily="34" charset="0"/>
                <a:ea typeface="Open Sans" panose="020B0806030504020204" pitchFamily="34" charset="0"/>
              </a:rPr>
              <a:t>Klimatkontrakt</a:t>
            </a: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 2030 – the first in Europe</a:t>
            </a:r>
            <a:endParaRPr lang="sv-SE" sz="2000" dirty="0">
              <a:latin typeface="Open Sans" panose="020B0806030504020204" pitchFamily="34" charset="0"/>
              <a:ea typeface="Open Sans" panose="020B0806030504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16AFBE6-E693-FD4E-87DF-B0F901ED056D}"/>
              </a:ext>
            </a:extLst>
          </p:cNvPr>
          <p:cNvSpPr txBox="1">
            <a:spLocks/>
          </p:cNvSpPr>
          <p:nvPr/>
        </p:nvSpPr>
        <p:spPr>
          <a:xfrm>
            <a:off x="6411680" y="2041873"/>
            <a:ext cx="5490040" cy="1926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2190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550" indent="-2714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79488" indent="-2619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50950" indent="-2714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E" sz="180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467F071-EF62-B64A-90EE-FDEB325A7515}"/>
              </a:ext>
            </a:extLst>
          </p:cNvPr>
          <p:cNvSpPr txBox="1"/>
          <p:nvPr/>
        </p:nvSpPr>
        <p:spPr>
          <a:xfrm>
            <a:off x="8993171" y="-245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10BD3243-B555-9541-B4B7-08F9D6BA29BE}"/>
              </a:ext>
            </a:extLst>
          </p:cNvPr>
          <p:cNvSpPr/>
          <p:nvPr/>
        </p:nvSpPr>
        <p:spPr>
          <a:xfrm>
            <a:off x="5849074" y="2806477"/>
            <a:ext cx="1299523" cy="1157528"/>
          </a:xfrm>
          <a:prstGeom prst="roundRect">
            <a:avLst/>
          </a:prstGeom>
          <a:solidFill>
            <a:srgbClr val="00A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200" dirty="0">
                <a:solidFill>
                  <a:schemeClr val="bg1"/>
                </a:solidFill>
              </a:rPr>
              <a:t>Driving Urban</a:t>
            </a:r>
          </a:p>
          <a:p>
            <a:pPr lvl="0" algn="ctr"/>
            <a:r>
              <a:rPr lang="sv-SE" sz="1200" dirty="0" err="1">
                <a:solidFill>
                  <a:schemeClr val="bg1"/>
                </a:solidFill>
              </a:rPr>
              <a:t>Transitions</a:t>
            </a:r>
            <a:endParaRPr lang="sv-SE" sz="1200" dirty="0">
              <a:solidFill>
                <a:schemeClr val="bg1"/>
              </a:solidFill>
            </a:endParaRPr>
          </a:p>
          <a:p>
            <a:pPr lvl="0" algn="ctr"/>
            <a:r>
              <a:rPr lang="sv-SE" sz="1200" dirty="0">
                <a:solidFill>
                  <a:schemeClr val="bg1"/>
                </a:solidFill>
              </a:rPr>
              <a:t>(DUT/JPI Urban </a:t>
            </a:r>
            <a:r>
              <a:rPr lang="sv-SE" sz="1200" dirty="0" err="1">
                <a:solidFill>
                  <a:schemeClr val="bg1"/>
                </a:solidFill>
              </a:rPr>
              <a:t>Europe</a:t>
            </a:r>
            <a:r>
              <a:rPr lang="sv-SE" sz="1200" dirty="0">
                <a:solidFill>
                  <a:schemeClr val="bg1"/>
                </a:solidFill>
              </a:rPr>
              <a:t>)</a:t>
            </a:r>
          </a:p>
          <a:p>
            <a:pPr lvl="0" algn="ctr"/>
            <a:r>
              <a:rPr lang="sv-SE" sz="1200" dirty="0">
                <a:solidFill>
                  <a:schemeClr val="bg1"/>
                </a:solidFill>
              </a:rPr>
              <a:t>partnership</a:t>
            </a:r>
          </a:p>
        </p:txBody>
      </p:sp>
      <p:sp>
        <p:nvSpPr>
          <p:cNvPr id="8" name="Rounded Rectangle 38">
            <a:extLst>
              <a:ext uri="{FF2B5EF4-FFF2-40B4-BE49-F238E27FC236}">
                <a16:creationId xmlns:a16="http://schemas.microsoft.com/office/drawing/2014/main" id="{02C0481E-16D0-7A48-BEBC-A1BD1E302941}"/>
              </a:ext>
            </a:extLst>
          </p:cNvPr>
          <p:cNvSpPr/>
          <p:nvPr/>
        </p:nvSpPr>
        <p:spPr>
          <a:xfrm>
            <a:off x="4461916" y="3005311"/>
            <a:ext cx="1299518" cy="549098"/>
          </a:xfrm>
          <a:prstGeom prst="roundRect">
            <a:avLst/>
          </a:prstGeom>
          <a:solidFill>
            <a:srgbClr val="99D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000" dirty="0">
                <a:solidFill>
                  <a:schemeClr val="tx1"/>
                </a:solidFill>
              </a:rPr>
              <a:t>Positive Energy</a:t>
            </a:r>
          </a:p>
          <a:p>
            <a:pPr lvl="0" algn="ctr"/>
            <a:r>
              <a:rPr lang="sv-SE" sz="1000" dirty="0" err="1">
                <a:solidFill>
                  <a:schemeClr val="tx1"/>
                </a:solidFill>
              </a:rPr>
              <a:t>Districts</a:t>
            </a:r>
            <a:r>
              <a:rPr lang="sv-SE" sz="1000" dirty="0">
                <a:solidFill>
                  <a:schemeClr val="tx1"/>
                </a:solidFill>
              </a:rPr>
              <a:t> (PED)</a:t>
            </a:r>
          </a:p>
        </p:txBody>
      </p:sp>
      <p:sp>
        <p:nvSpPr>
          <p:cNvPr id="9" name="Rounded Rectangle 36">
            <a:extLst>
              <a:ext uri="{FF2B5EF4-FFF2-40B4-BE49-F238E27FC236}">
                <a16:creationId xmlns:a16="http://schemas.microsoft.com/office/drawing/2014/main" id="{E27008C6-F7FA-B74F-9ED1-5F13DBBAEE77}"/>
              </a:ext>
            </a:extLst>
          </p:cNvPr>
          <p:cNvSpPr/>
          <p:nvPr/>
        </p:nvSpPr>
        <p:spPr>
          <a:xfrm>
            <a:off x="7758731" y="3946668"/>
            <a:ext cx="2107725" cy="414779"/>
          </a:xfrm>
          <a:prstGeom prst="roundRect">
            <a:avLst/>
          </a:prstGeom>
          <a:solidFill>
            <a:srgbClr val="FFD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200">
                <a:solidFill>
                  <a:schemeClr val="tx1"/>
                </a:solidFill>
              </a:rPr>
              <a:t>EU Climate City Contract</a:t>
            </a: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6E367AB7-FFE6-EE40-B6EF-8627444570AC}"/>
              </a:ext>
            </a:extLst>
          </p:cNvPr>
          <p:cNvSpPr/>
          <p:nvPr/>
        </p:nvSpPr>
        <p:spPr>
          <a:xfrm>
            <a:off x="7548833" y="2897744"/>
            <a:ext cx="2527522" cy="982341"/>
          </a:xfrm>
          <a:prstGeom prst="roundRect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>
                <a:solidFill>
                  <a:schemeClr val="tx1"/>
                </a:solidFill>
              </a:rPr>
              <a:t>Klimatkontrakt 2030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A83C5A85-EF1B-DE4B-BFF5-90D53E324F6E}"/>
              </a:ext>
            </a:extLst>
          </p:cNvPr>
          <p:cNvSpPr/>
          <p:nvPr/>
        </p:nvSpPr>
        <p:spPr>
          <a:xfrm>
            <a:off x="8162831" y="4761699"/>
            <a:ext cx="1299523" cy="1157528"/>
          </a:xfrm>
          <a:prstGeom prst="roundRect">
            <a:avLst/>
          </a:prstGeom>
          <a:solidFill>
            <a:srgbClr val="A44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</a:t>
            </a:r>
            <a:r>
              <a:rPr lang="sv-SE" sz="12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  <a:r>
              <a:rPr lang="sv-SE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Cities</a:t>
            </a:r>
            <a:endParaRPr lang="sv-SE" sz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F0028EAA-E5DF-514B-8B6B-35F9695DD9C6}"/>
              </a:ext>
            </a:extLst>
          </p:cNvPr>
          <p:cNvSpPr/>
          <p:nvPr/>
        </p:nvSpPr>
        <p:spPr>
          <a:xfrm>
            <a:off x="8162830" y="1337491"/>
            <a:ext cx="1299523" cy="1157528"/>
          </a:xfrm>
          <a:prstGeom prst="round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200">
                <a:solidFill>
                  <a:schemeClr val="bg1"/>
                </a:solidFill>
              </a:rPr>
              <a:t>National </a:t>
            </a:r>
            <a:r>
              <a:rPr lang="sv-SE" sz="1200" err="1">
                <a:solidFill>
                  <a:schemeClr val="bg1"/>
                </a:solidFill>
              </a:rPr>
              <a:t>nodes</a:t>
            </a:r>
            <a:endParaRPr lang="sv-SE" sz="1200">
              <a:solidFill>
                <a:schemeClr val="bg1"/>
              </a:solidFill>
            </a:endParaRPr>
          </a:p>
          <a:p>
            <a:pPr lvl="0" algn="ctr"/>
            <a:r>
              <a:rPr lang="sv-SE" sz="1200">
                <a:solidFill>
                  <a:schemeClr val="bg1"/>
                </a:solidFill>
              </a:rPr>
              <a:t>for </a:t>
            </a:r>
            <a:r>
              <a:rPr lang="sv-SE" sz="1200" err="1">
                <a:solidFill>
                  <a:schemeClr val="bg1"/>
                </a:solidFill>
              </a:rPr>
              <a:t>coordination</a:t>
            </a:r>
            <a:endParaRPr lang="sv-SE" sz="1200">
              <a:solidFill>
                <a:schemeClr val="bg1"/>
              </a:solidFill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6E1B8C0A-5BBB-7045-9FF9-D3BB517BF2CE}"/>
              </a:ext>
            </a:extLst>
          </p:cNvPr>
          <p:cNvSpPr/>
          <p:nvPr/>
        </p:nvSpPr>
        <p:spPr>
          <a:xfrm>
            <a:off x="10476590" y="2808557"/>
            <a:ext cx="1299523" cy="1157528"/>
          </a:xfrm>
          <a:prstGeom prst="roundRect">
            <a:avLst/>
          </a:prstGeom>
          <a:solidFill>
            <a:srgbClr val="F14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200">
                <a:solidFill>
                  <a:schemeClr val="bg1"/>
                </a:solidFill>
              </a:rPr>
              <a:t>New </a:t>
            </a:r>
            <a:r>
              <a:rPr lang="sv-SE" sz="1200" err="1">
                <a:solidFill>
                  <a:schemeClr val="bg1"/>
                </a:solidFill>
              </a:rPr>
              <a:t>European</a:t>
            </a:r>
            <a:r>
              <a:rPr lang="sv-SE" sz="1200">
                <a:solidFill>
                  <a:schemeClr val="bg1"/>
                </a:solidFill>
              </a:rPr>
              <a:t> Bauhaus</a:t>
            </a: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22FAD981-94DA-6B45-8512-851B6B6A434F}"/>
              </a:ext>
            </a:extLst>
          </p:cNvPr>
          <p:cNvSpPr/>
          <p:nvPr/>
        </p:nvSpPr>
        <p:spPr>
          <a:xfrm>
            <a:off x="4461916" y="3605536"/>
            <a:ext cx="1299518" cy="549098"/>
          </a:xfrm>
          <a:prstGeom prst="roundRect">
            <a:avLst/>
          </a:prstGeom>
          <a:solidFill>
            <a:srgbClr val="99D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000">
                <a:solidFill>
                  <a:schemeClr val="tx1"/>
                </a:solidFill>
              </a:rPr>
              <a:t>ENUTC</a:t>
            </a:r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360BB7F0-7EA7-AE48-AB33-9645D84019D9}"/>
              </a:ext>
            </a:extLst>
          </p:cNvPr>
          <p:cNvSpPr/>
          <p:nvPr/>
        </p:nvSpPr>
        <p:spPr>
          <a:xfrm>
            <a:off x="9156700" y="5688190"/>
            <a:ext cx="1299518" cy="549098"/>
          </a:xfrm>
          <a:prstGeom prst="roundRect">
            <a:avLst/>
          </a:prstGeom>
          <a:solidFill>
            <a:srgbClr val="DBB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000">
                <a:solidFill>
                  <a:schemeClr val="tx1"/>
                </a:solidFill>
              </a:rPr>
              <a:t>Pilot call </a:t>
            </a:r>
            <a:br>
              <a:rPr lang="sv-SE" sz="1000">
                <a:solidFill>
                  <a:schemeClr val="tx1"/>
                </a:solidFill>
              </a:rPr>
            </a:br>
            <a:r>
              <a:rPr lang="sv-SE" sz="1000">
                <a:solidFill>
                  <a:schemeClr val="tx1"/>
                </a:solidFill>
              </a:rPr>
              <a:t>100 </a:t>
            </a:r>
            <a:r>
              <a:rPr lang="sv-SE" sz="1000" err="1">
                <a:solidFill>
                  <a:schemeClr val="tx1"/>
                </a:solidFill>
              </a:rPr>
              <a:t>climate</a:t>
            </a:r>
            <a:endParaRPr lang="sv-SE" sz="1000">
              <a:solidFill>
                <a:schemeClr val="tx1"/>
              </a:solidFill>
            </a:endParaRPr>
          </a:p>
          <a:p>
            <a:pPr lvl="0" algn="ctr"/>
            <a:r>
              <a:rPr lang="sv-SE" sz="1000">
                <a:solidFill>
                  <a:schemeClr val="tx1"/>
                </a:solidFill>
              </a:rPr>
              <a:t>neutral </a:t>
            </a:r>
            <a:r>
              <a:rPr lang="sv-SE" sz="1000" err="1">
                <a:solidFill>
                  <a:schemeClr val="tx1"/>
                </a:solidFill>
              </a:rPr>
              <a:t>cities</a:t>
            </a:r>
            <a:endParaRPr lang="sv-SE" sz="1000">
              <a:solidFill>
                <a:schemeClr val="tx1"/>
              </a:solidFill>
            </a:endParaRPr>
          </a:p>
        </p:txBody>
      </p: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id="{51AC3B4E-5F97-FC42-9FA9-5590501A9D29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>
          <a:xfrm flipH="1" flipV="1">
            <a:off x="7148597" y="3385241"/>
            <a:ext cx="400236" cy="36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8">
            <a:extLst>
              <a:ext uri="{FF2B5EF4-FFF2-40B4-BE49-F238E27FC236}">
                <a16:creationId xmlns:a16="http://schemas.microsoft.com/office/drawing/2014/main" id="{116C2C3B-639F-2849-A9BA-AF32D98A4F3D}"/>
              </a:ext>
            </a:extLst>
          </p:cNvPr>
          <p:cNvCxnSpPr>
            <a:cxnSpLocks/>
          </p:cNvCxnSpPr>
          <p:nvPr/>
        </p:nvCxnSpPr>
        <p:spPr>
          <a:xfrm flipH="1" flipV="1">
            <a:off x="10076354" y="3381567"/>
            <a:ext cx="400236" cy="36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7528DC12-9B48-354C-AEBE-E0B65CBACB8D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612475" y="2693316"/>
            <a:ext cx="400236" cy="36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0">
            <a:extLst>
              <a:ext uri="{FF2B5EF4-FFF2-40B4-BE49-F238E27FC236}">
                <a16:creationId xmlns:a16="http://schemas.microsoft.com/office/drawing/2014/main" id="{902B3264-70EC-8743-B7C7-661E1CE4CA73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608801" y="4559744"/>
            <a:ext cx="400236" cy="36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">
            <a:extLst>
              <a:ext uri="{FF2B5EF4-FFF2-40B4-BE49-F238E27FC236}">
                <a16:creationId xmlns:a16="http://schemas.microsoft.com/office/drawing/2014/main" id="{9F18DD91-B59A-7A4A-B35B-0E85B7D48D77}"/>
              </a:ext>
            </a:extLst>
          </p:cNvPr>
          <p:cNvCxnSpPr>
            <a:stCxn id="7" idx="2"/>
            <a:endCxn id="11" idx="1"/>
          </p:cNvCxnSpPr>
          <p:nvPr/>
        </p:nvCxnSpPr>
        <p:spPr>
          <a:xfrm rot="16200000" flipH="1">
            <a:off x="6642604" y="3820236"/>
            <a:ext cx="1376458" cy="1663995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4">
            <a:extLst>
              <a:ext uri="{FF2B5EF4-FFF2-40B4-BE49-F238E27FC236}">
                <a16:creationId xmlns:a16="http://schemas.microsoft.com/office/drawing/2014/main" id="{EE91398B-29A2-3543-B197-9EA02E2CEFBD}"/>
              </a:ext>
            </a:extLst>
          </p:cNvPr>
          <p:cNvCxnSpPr>
            <a:stCxn id="11" idx="3"/>
            <a:endCxn id="13" idx="2"/>
          </p:cNvCxnSpPr>
          <p:nvPr/>
        </p:nvCxnSpPr>
        <p:spPr>
          <a:xfrm flipV="1">
            <a:off x="9462354" y="3966085"/>
            <a:ext cx="1663998" cy="1374378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6">
            <a:extLst>
              <a:ext uri="{FF2B5EF4-FFF2-40B4-BE49-F238E27FC236}">
                <a16:creationId xmlns:a16="http://schemas.microsoft.com/office/drawing/2014/main" id="{9FF08D76-4DC7-A941-B149-D3C72395411E}"/>
              </a:ext>
            </a:extLst>
          </p:cNvPr>
          <p:cNvCxnSpPr>
            <a:stCxn id="7" idx="0"/>
            <a:endCxn id="12" idx="1"/>
          </p:cNvCxnSpPr>
          <p:nvPr/>
        </p:nvCxnSpPr>
        <p:spPr>
          <a:xfrm rot="5400000" flipH="1" flipV="1">
            <a:off x="6885722" y="1529369"/>
            <a:ext cx="890222" cy="1663994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8">
            <a:extLst>
              <a:ext uri="{FF2B5EF4-FFF2-40B4-BE49-F238E27FC236}">
                <a16:creationId xmlns:a16="http://schemas.microsoft.com/office/drawing/2014/main" id="{41E9ADC5-0169-894A-82A7-4B3E6FE5CF97}"/>
              </a:ext>
            </a:extLst>
          </p:cNvPr>
          <p:cNvCxnSpPr>
            <a:cxnSpLocks/>
            <a:stCxn id="12" idx="3"/>
            <a:endCxn id="13" idx="0"/>
          </p:cNvCxnSpPr>
          <p:nvPr/>
        </p:nvCxnSpPr>
        <p:spPr>
          <a:xfrm>
            <a:off x="9462353" y="1916255"/>
            <a:ext cx="1663999" cy="892302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5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30B2-285C-7F49-A9FB-46FDC7D6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19" y="788334"/>
            <a:ext cx="10978093" cy="81620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dirty="0"/>
              <a:t>Iteration of the Swedish Climate City Contract 2030</a:t>
            </a:r>
            <a:endParaRPr lang="sv-S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05076-7653-B841-8A44-AD38DE4E4DAF}"/>
              </a:ext>
            </a:extLst>
          </p:cNvPr>
          <p:cNvSpPr/>
          <p:nvPr/>
        </p:nvSpPr>
        <p:spPr>
          <a:xfrm>
            <a:off x="963464" y="4909588"/>
            <a:ext cx="2952977" cy="92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600" dirty="0">
                <a:ea typeface="Open Sans" panose="020B0606030504020204" pitchFamily="34" charset="0"/>
                <a:cs typeface="Calibri" panose="020F0502020204030204" pitchFamily="34" charset="0"/>
              </a:rPr>
              <a:t>How can </a:t>
            </a:r>
            <a:r>
              <a:rPr lang="en-US" sz="1600" dirty="0" err="1">
                <a:ea typeface="Open Sans" panose="020B0606030504020204" pitchFamily="34" charset="0"/>
                <a:cs typeface="Calibri" panose="020F0502020204030204" pitchFamily="34" charset="0"/>
              </a:rPr>
              <a:t>digitalisation</a:t>
            </a:r>
            <a:r>
              <a:rPr lang="en-US" sz="1600" dirty="0">
                <a:ea typeface="Open Sans" panose="020B0606030504020204" pitchFamily="34" charset="0"/>
                <a:cs typeface="Calibri" panose="020F0502020204030204" pitchFamily="34" charset="0"/>
              </a:rPr>
              <a:t> and digital tools contribute to the transition to climate neutral cities?</a:t>
            </a:r>
            <a:endParaRPr lang="sv-SE" sz="1600" dirty="0"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6566B3-3AC5-544C-8109-A5D2E1FA3E0C}"/>
              </a:ext>
            </a:extLst>
          </p:cNvPr>
          <p:cNvSpPr/>
          <p:nvPr/>
        </p:nvSpPr>
        <p:spPr>
          <a:xfrm>
            <a:off x="7892470" y="4900624"/>
            <a:ext cx="2952977" cy="92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600" dirty="0">
                <a:ea typeface="Open Sans" panose="020B0606030504020204" pitchFamily="34" charset="0"/>
                <a:cs typeface="Calibri" panose="020F0502020204030204" pitchFamily="34" charset="0"/>
              </a:rPr>
              <a:t>How do we finance all </a:t>
            </a:r>
            <a:br>
              <a:rPr lang="en-US" sz="1600" dirty="0"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600" dirty="0">
                <a:ea typeface="Open Sans" panose="020B0606030504020204" pitchFamily="34" charset="0"/>
                <a:cs typeface="Calibri" panose="020F0502020204030204" pitchFamily="34" charset="0"/>
              </a:rPr>
              <a:t>the investments that we </a:t>
            </a:r>
            <a:br>
              <a:rPr lang="en-US" sz="1600" dirty="0"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600" dirty="0">
                <a:ea typeface="Open Sans" panose="020B0606030504020204" pitchFamily="34" charset="0"/>
                <a:cs typeface="Calibri" panose="020F0502020204030204" pitchFamily="34" charset="0"/>
              </a:rPr>
              <a:t>need to do?</a:t>
            </a:r>
            <a:endParaRPr lang="sv-SE" sz="1600" dirty="0"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A8EB38-288C-F140-94ED-B76DB599259A}"/>
              </a:ext>
            </a:extLst>
          </p:cNvPr>
          <p:cNvSpPr/>
          <p:nvPr/>
        </p:nvSpPr>
        <p:spPr>
          <a:xfrm>
            <a:off x="4371975" y="4924946"/>
            <a:ext cx="3155279" cy="92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600" dirty="0">
                <a:ea typeface="Open Sans" panose="020B0606030504020204" pitchFamily="34" charset="0"/>
                <a:cs typeface="Calibri" panose="020F0502020204030204" pitchFamily="34" charset="0"/>
              </a:rPr>
              <a:t>We need everyone to be involved to succeed, how can we involve the citizens and civil society?</a:t>
            </a:r>
            <a:endParaRPr lang="sv-SE" sz="1600" dirty="0"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0852C-8475-6442-BC78-A7CA16585706}"/>
              </a:ext>
            </a:extLst>
          </p:cNvPr>
          <p:cNvSpPr/>
          <p:nvPr/>
        </p:nvSpPr>
        <p:spPr>
          <a:xfrm>
            <a:off x="534839" y="1688847"/>
            <a:ext cx="8389242" cy="71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Open Sans" panose="020B0606030504020204" pitchFamily="34" charset="0"/>
              </a:rPr>
              <a:t>Learnings from the first version signed in December 2020 – key areas where we need more knowledge to speed up the climate transition</a:t>
            </a:r>
            <a:endParaRPr lang="sv-SE" dirty="0">
              <a:latin typeface="Calibri" panose="020F0502020204030204" pitchFamily="34" charset="0"/>
              <a:ea typeface="Open Sans" panose="020B0606030504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80EB103-ECE5-2E4F-9EC8-AC852D06E159}"/>
              </a:ext>
            </a:extLst>
          </p:cNvPr>
          <p:cNvSpPr txBox="1"/>
          <p:nvPr/>
        </p:nvSpPr>
        <p:spPr>
          <a:xfrm>
            <a:off x="9829800" y="772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DE097B1E-42EF-C445-8010-18ADAD225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848" y="2827856"/>
            <a:ext cx="2808312" cy="20320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9914B66C-3FFF-E844-B262-929B487301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5"/>
          <a:stretch/>
        </p:blipFill>
        <p:spPr>
          <a:xfrm>
            <a:off x="1039319" y="2827856"/>
            <a:ext cx="2788140" cy="2017373"/>
          </a:xfrm>
          <a:prstGeom prst="rect">
            <a:avLst/>
          </a:prstGeom>
        </p:spPr>
      </p:pic>
      <p:pic>
        <p:nvPicPr>
          <p:cNvPr id="29" name="Bildobjekt 28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12ABC74D-60BF-B843-8764-533C5CDF80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8550" y="2827856"/>
            <a:ext cx="2808312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2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F5512E99-97DF-0942-AB72-834C8D9D6888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848E0-3139-0A45-BE40-E45F4EC5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7" y="809848"/>
            <a:ext cx="5827712" cy="813097"/>
          </a:xfrm>
        </p:spPr>
        <p:txBody>
          <a:bodyPr/>
          <a:lstStyle/>
          <a:p>
            <a:r>
              <a:rPr lang="sv-SE" dirty="0"/>
              <a:t>C</a:t>
            </a:r>
            <a:r>
              <a:rPr lang="en-SE"/>
              <a:t>limat</a:t>
            </a:r>
            <a:r>
              <a:rPr lang="sv-SE" dirty="0"/>
              <a:t>e </a:t>
            </a:r>
            <a:r>
              <a:rPr lang="en-SE"/>
              <a:t>smart mobilit</a:t>
            </a:r>
            <a:r>
              <a:rPr lang="sv-SE" dirty="0"/>
              <a:t>y</a:t>
            </a:r>
            <a:r>
              <a:rPr lang="en-SE"/>
              <a:t> </a:t>
            </a:r>
            <a:br>
              <a:rPr lang="sv-SE" dirty="0"/>
            </a:br>
            <a:r>
              <a:rPr lang="en-SE"/>
              <a:t>2030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1E0E-B099-FE47-AFC6-9A6C7D3D0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4670170" cy="4207608"/>
          </a:xfrm>
        </p:spPr>
        <p:txBody>
          <a:bodyPr/>
          <a:lstStyle/>
          <a:p>
            <a:r>
              <a:rPr lang="en-GB" sz="2000" dirty="0"/>
              <a:t>Cities produce over 70 percent of all global greenhouse gas emissions. The emissions derive mainly from the transport of people and of goods</a:t>
            </a:r>
            <a:endParaRPr lang="sv-SE" sz="2000" dirty="0"/>
          </a:p>
          <a:p>
            <a:pPr lvl="0"/>
            <a:r>
              <a:rPr lang="en-GB" sz="2000" dirty="0"/>
              <a:t>A long-term cooperation with the strategic innovation programme Drive Sweden</a:t>
            </a:r>
            <a:endParaRPr lang="sv-SE" sz="2000" dirty="0"/>
          </a:p>
          <a:p>
            <a:pPr lvl="0"/>
            <a:r>
              <a:rPr lang="en-GB" sz="2000" dirty="0"/>
              <a:t>A part of Climate City Contact 2030</a:t>
            </a:r>
            <a:endParaRPr lang="sv-SE" sz="2000" dirty="0"/>
          </a:p>
          <a:p>
            <a:pPr lvl="0"/>
            <a:r>
              <a:rPr lang="en-GB" sz="2000" dirty="0"/>
              <a:t>Aiming at acceleration the transition to climate neutral mobility in cities</a:t>
            </a:r>
            <a:endParaRPr lang="sv-SE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7011E-0379-8343-919E-59536F022DBA}"/>
              </a:ext>
            </a:extLst>
          </p:cNvPr>
          <p:cNvSpPr/>
          <p:nvPr/>
        </p:nvSpPr>
        <p:spPr>
          <a:xfrm>
            <a:off x="7933765" y="6237288"/>
            <a:ext cx="3209364" cy="548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4BD69A8-23A9-934E-9B33-4A7F3321E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82" t="22778" r="26883" b="17037"/>
          <a:stretch/>
        </p:blipFill>
        <p:spPr>
          <a:xfrm>
            <a:off x="6426199" y="1365251"/>
            <a:ext cx="5435601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5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25DB815-8D5B-C448-B404-045D5DC3D9D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C4A5B-F99E-384A-9EA9-C23D7059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7" y="809848"/>
            <a:ext cx="5364992" cy="813097"/>
          </a:xfrm>
        </p:spPr>
        <p:txBody>
          <a:bodyPr/>
          <a:lstStyle/>
          <a:p>
            <a:r>
              <a:rPr lang="en-US" dirty="0"/>
              <a:t>Climate City Contract 2030 – sharper each year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8641-C380-5341-A3DC-5FA862B5C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5" y="2029680"/>
            <a:ext cx="4955481" cy="2926633"/>
          </a:xfrm>
        </p:spPr>
        <p:txBody>
          <a:bodyPr/>
          <a:lstStyle/>
          <a:p>
            <a:pPr marL="0" indent="0">
              <a:buNone/>
            </a:pPr>
            <a:r>
              <a:rPr lang="en-SE" sz="2000" b="1">
                <a:solidFill>
                  <a:schemeClr val="accent1"/>
                </a:solidFill>
              </a:rPr>
              <a:t>Klimatkontrakt 2030:</a:t>
            </a:r>
          </a:p>
          <a:p>
            <a:r>
              <a:rPr lang="en-US" sz="2000" dirty="0"/>
              <a:t>A long-term commitment from all signing partners</a:t>
            </a:r>
            <a:endParaRPr lang="sv-SE" sz="2000" dirty="0"/>
          </a:p>
          <a:p>
            <a:r>
              <a:rPr lang="en-US" sz="2000" dirty="0"/>
              <a:t>Ensures cooperation between the cities and the government agencies</a:t>
            </a:r>
            <a:endParaRPr lang="sv-SE" sz="2000" dirty="0"/>
          </a:p>
          <a:p>
            <a:r>
              <a:rPr lang="en-US" sz="2000" dirty="0"/>
              <a:t>follow-up and revision each year, both on local and national level</a:t>
            </a:r>
            <a:endParaRPr lang="sv-SE" sz="2000" dirty="0"/>
          </a:p>
        </p:txBody>
      </p:sp>
      <p:pic>
        <p:nvPicPr>
          <p:cNvPr id="15" name="Bildobjekt 14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35AE69B8-C4AC-3142-BA46-D857D7D4DA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54" t="12963" r="30447" b="21667"/>
          <a:stretch/>
        </p:blipFill>
        <p:spPr>
          <a:xfrm>
            <a:off x="6438900" y="1282700"/>
            <a:ext cx="5219700" cy="44831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EB76EDD-1F87-3643-97F5-6428822046F2}"/>
              </a:ext>
            </a:extLst>
          </p:cNvPr>
          <p:cNvSpPr txBox="1"/>
          <p:nvPr/>
        </p:nvSpPr>
        <p:spPr>
          <a:xfrm>
            <a:off x="132522" y="7129669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0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roup 19">
            <a:extLst>
              <a:ext uri="{FF2B5EF4-FFF2-40B4-BE49-F238E27FC236}">
                <a16:creationId xmlns:a16="http://schemas.microsoft.com/office/drawing/2014/main" id="{E20F21B0-B549-8841-92EB-C14A629889C1}"/>
              </a:ext>
            </a:extLst>
          </p:cNvPr>
          <p:cNvGrpSpPr/>
          <p:nvPr/>
        </p:nvGrpSpPr>
        <p:grpSpPr>
          <a:xfrm>
            <a:off x="9281188" y="1953408"/>
            <a:ext cx="444746" cy="736227"/>
            <a:chOff x="9370248" y="1094524"/>
            <a:chExt cx="444746" cy="736227"/>
          </a:xfrm>
        </p:grpSpPr>
        <p:sp>
          <p:nvSpPr>
            <p:cNvPr id="585" name="TextBox 372">
              <a:extLst>
                <a:ext uri="{FF2B5EF4-FFF2-40B4-BE49-F238E27FC236}">
                  <a16:creationId xmlns:a16="http://schemas.microsoft.com/office/drawing/2014/main" id="{ECDC152F-9E3C-8F4E-BD07-557C71705637}"/>
                </a:ext>
              </a:extLst>
            </p:cNvPr>
            <p:cNvSpPr txBox="1"/>
            <p:nvPr/>
          </p:nvSpPr>
          <p:spPr>
            <a:xfrm>
              <a:off x="9370248" y="1584530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2029</a:t>
              </a:r>
            </a:p>
          </p:txBody>
        </p:sp>
        <p:grpSp>
          <p:nvGrpSpPr>
            <p:cNvPr id="586" name="Group 373">
              <a:extLst>
                <a:ext uri="{FF2B5EF4-FFF2-40B4-BE49-F238E27FC236}">
                  <a16:creationId xmlns:a16="http://schemas.microsoft.com/office/drawing/2014/main" id="{B8BB5950-AC68-9844-8AA8-A59372856135}"/>
                </a:ext>
              </a:extLst>
            </p:cNvPr>
            <p:cNvGrpSpPr/>
            <p:nvPr/>
          </p:nvGrpSpPr>
          <p:grpSpPr>
            <a:xfrm>
              <a:off x="9393633" y="1094524"/>
              <a:ext cx="398796" cy="516227"/>
              <a:chOff x="2313764" y="1076501"/>
              <a:chExt cx="398796" cy="516227"/>
            </a:xfrm>
          </p:grpSpPr>
          <p:sp>
            <p:nvSpPr>
              <p:cNvPr id="587" name="Rounded Rectangle 374">
                <a:extLst>
                  <a:ext uri="{FF2B5EF4-FFF2-40B4-BE49-F238E27FC236}">
                    <a16:creationId xmlns:a16="http://schemas.microsoft.com/office/drawing/2014/main" id="{87A698FF-D32B-A847-90EE-5E5C6EB97A89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88" name="Group 375">
                <a:extLst>
                  <a:ext uri="{FF2B5EF4-FFF2-40B4-BE49-F238E27FC236}">
                    <a16:creationId xmlns:a16="http://schemas.microsoft.com/office/drawing/2014/main" id="{4273474B-75AB-E24C-9D20-A8D987DD397D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589" name="Straight Connector 376">
                  <a:extLst>
                    <a:ext uri="{FF2B5EF4-FFF2-40B4-BE49-F238E27FC236}">
                      <a16:creationId xmlns:a16="http://schemas.microsoft.com/office/drawing/2014/main" id="{E1CFD8BE-2135-7F41-B0E1-B3D852A1F57E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377">
                  <a:extLst>
                    <a:ext uri="{FF2B5EF4-FFF2-40B4-BE49-F238E27FC236}">
                      <a16:creationId xmlns:a16="http://schemas.microsoft.com/office/drawing/2014/main" id="{FE928532-C172-4744-B46D-D5BAE4F2FF50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378">
                  <a:extLst>
                    <a:ext uri="{FF2B5EF4-FFF2-40B4-BE49-F238E27FC236}">
                      <a16:creationId xmlns:a16="http://schemas.microsoft.com/office/drawing/2014/main" id="{24755D05-A881-AB48-B6D3-C140A3E2C8CA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379">
                  <a:extLst>
                    <a:ext uri="{FF2B5EF4-FFF2-40B4-BE49-F238E27FC236}">
                      <a16:creationId xmlns:a16="http://schemas.microsoft.com/office/drawing/2014/main" id="{91B41396-CEC0-BB4B-8CCF-97293AD4024E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380">
                  <a:extLst>
                    <a:ext uri="{FF2B5EF4-FFF2-40B4-BE49-F238E27FC236}">
                      <a16:creationId xmlns:a16="http://schemas.microsoft.com/office/drawing/2014/main" id="{0215F3FC-1462-1041-8F8C-715CBC757DD8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381">
                  <a:extLst>
                    <a:ext uri="{FF2B5EF4-FFF2-40B4-BE49-F238E27FC236}">
                      <a16:creationId xmlns:a16="http://schemas.microsoft.com/office/drawing/2014/main" id="{0E4CA6BF-8494-D84D-B018-CDABD49BDDDC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Straight Connector 382">
                  <a:extLst>
                    <a:ext uri="{FF2B5EF4-FFF2-40B4-BE49-F238E27FC236}">
                      <a16:creationId xmlns:a16="http://schemas.microsoft.com/office/drawing/2014/main" id="{537B328D-5EC8-A842-856F-8C5624254E64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Straight Connector 383">
                  <a:extLst>
                    <a:ext uri="{FF2B5EF4-FFF2-40B4-BE49-F238E27FC236}">
                      <a16:creationId xmlns:a16="http://schemas.microsoft.com/office/drawing/2014/main" id="{43218BD9-1FB4-E745-AE84-72C6FF14A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3" name="Title 1">
            <a:extLst>
              <a:ext uri="{FF2B5EF4-FFF2-40B4-BE49-F238E27FC236}">
                <a16:creationId xmlns:a16="http://schemas.microsoft.com/office/drawing/2014/main" id="{0CB95F26-E1FB-7140-A8F9-BEEFD47A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95916"/>
            <a:ext cx="10969626" cy="813097"/>
          </a:xfrm>
        </p:spPr>
        <p:txBody>
          <a:bodyPr/>
          <a:lstStyle/>
          <a:p>
            <a:r>
              <a:rPr lang="en-US" dirty="0"/>
              <a:t>Climate City Contract – until 2030</a:t>
            </a:r>
            <a:endParaRPr lang="en-SE"/>
          </a:p>
        </p:txBody>
      </p:sp>
      <p:sp>
        <p:nvSpPr>
          <p:cNvPr id="318" name="TextBox 12">
            <a:extLst>
              <a:ext uri="{FF2B5EF4-FFF2-40B4-BE49-F238E27FC236}">
                <a16:creationId xmlns:a16="http://schemas.microsoft.com/office/drawing/2014/main" id="{86BD38CF-65B9-4646-9374-0DDEAB3CFEE7}"/>
              </a:ext>
            </a:extLst>
          </p:cNvPr>
          <p:cNvSpPr txBox="1"/>
          <p:nvPr/>
        </p:nvSpPr>
        <p:spPr>
          <a:xfrm>
            <a:off x="666994" y="6035647"/>
            <a:ext cx="86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319" name="TextBox 13">
            <a:extLst>
              <a:ext uri="{FF2B5EF4-FFF2-40B4-BE49-F238E27FC236}">
                <a16:creationId xmlns:a16="http://schemas.microsoft.com/office/drawing/2014/main" id="{01045D6C-51A5-BC43-9B5D-4FD1487BCAEB}"/>
              </a:ext>
            </a:extLst>
          </p:cNvPr>
          <p:cNvSpPr txBox="1"/>
          <p:nvPr/>
        </p:nvSpPr>
        <p:spPr>
          <a:xfrm>
            <a:off x="1515638" y="5823703"/>
            <a:ext cx="865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320" name="TextBox 14">
            <a:extLst>
              <a:ext uri="{FF2B5EF4-FFF2-40B4-BE49-F238E27FC236}">
                <a16:creationId xmlns:a16="http://schemas.microsoft.com/office/drawing/2014/main" id="{FC31AD01-2E1C-3E4A-A7C3-880DA4D98116}"/>
              </a:ext>
            </a:extLst>
          </p:cNvPr>
          <p:cNvSpPr txBox="1"/>
          <p:nvPr/>
        </p:nvSpPr>
        <p:spPr>
          <a:xfrm>
            <a:off x="2364978" y="5606578"/>
            <a:ext cx="886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grpSp>
        <p:nvGrpSpPr>
          <p:cNvPr id="321" name="Group 22">
            <a:extLst>
              <a:ext uri="{FF2B5EF4-FFF2-40B4-BE49-F238E27FC236}">
                <a16:creationId xmlns:a16="http://schemas.microsoft.com/office/drawing/2014/main" id="{38095ADB-3E22-EB48-BE37-1C24B16D2AB5}"/>
              </a:ext>
            </a:extLst>
          </p:cNvPr>
          <p:cNvGrpSpPr/>
          <p:nvPr/>
        </p:nvGrpSpPr>
        <p:grpSpPr>
          <a:xfrm>
            <a:off x="3243534" y="5144527"/>
            <a:ext cx="1707324" cy="426040"/>
            <a:chOff x="3248722" y="3856311"/>
            <a:chExt cx="1219201" cy="802883"/>
          </a:xfrm>
        </p:grpSpPr>
        <p:cxnSp>
          <p:nvCxnSpPr>
            <p:cNvPr id="322" name="Elbow Connector 6">
              <a:extLst>
                <a:ext uri="{FF2B5EF4-FFF2-40B4-BE49-F238E27FC236}">
                  <a16:creationId xmlns:a16="http://schemas.microsoft.com/office/drawing/2014/main" id="{6B3FB327-6CFB-124B-81EE-8C82B964B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722" y="3856311"/>
              <a:ext cx="1219201" cy="399394"/>
            </a:xfrm>
            <a:prstGeom prst="bentConnector3">
              <a:avLst/>
            </a:prstGeom>
            <a:ln w="25400" cap="rnd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11">
              <a:extLst>
                <a:ext uri="{FF2B5EF4-FFF2-40B4-BE49-F238E27FC236}">
                  <a16:creationId xmlns:a16="http://schemas.microsoft.com/office/drawing/2014/main" id="{B6EA78B4-E24B-1340-AD92-392332F05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722" y="4302938"/>
              <a:ext cx="0" cy="356256"/>
            </a:xfrm>
            <a:prstGeom prst="line">
              <a:avLst/>
            </a:prstGeom>
            <a:ln w="25400" cap="rnd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42">
            <a:extLst>
              <a:ext uri="{FF2B5EF4-FFF2-40B4-BE49-F238E27FC236}">
                <a16:creationId xmlns:a16="http://schemas.microsoft.com/office/drawing/2014/main" id="{0C908ABC-0CEE-0F47-A267-C8C45141471B}"/>
              </a:ext>
            </a:extLst>
          </p:cNvPr>
          <p:cNvGrpSpPr/>
          <p:nvPr/>
        </p:nvGrpSpPr>
        <p:grpSpPr>
          <a:xfrm>
            <a:off x="4909980" y="4715456"/>
            <a:ext cx="1707324" cy="426040"/>
            <a:chOff x="3248722" y="3856311"/>
            <a:chExt cx="1219201" cy="802883"/>
          </a:xfrm>
        </p:grpSpPr>
        <p:cxnSp>
          <p:nvCxnSpPr>
            <p:cNvPr id="325" name="Elbow Connector 43">
              <a:extLst>
                <a:ext uri="{FF2B5EF4-FFF2-40B4-BE49-F238E27FC236}">
                  <a16:creationId xmlns:a16="http://schemas.microsoft.com/office/drawing/2014/main" id="{58CBC31B-BC01-224A-9367-A2F630DCB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722" y="3856311"/>
              <a:ext cx="1219201" cy="399394"/>
            </a:xfrm>
            <a:prstGeom prst="bentConnector3">
              <a:avLst/>
            </a:prstGeom>
            <a:ln w="28575" cap="rnd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44">
              <a:extLst>
                <a:ext uri="{FF2B5EF4-FFF2-40B4-BE49-F238E27FC236}">
                  <a16:creationId xmlns:a16="http://schemas.microsoft.com/office/drawing/2014/main" id="{7EA6022F-4BC1-5846-AD00-AAE1C11A9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722" y="4302938"/>
              <a:ext cx="0" cy="356256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" name="Group 49">
            <a:extLst>
              <a:ext uri="{FF2B5EF4-FFF2-40B4-BE49-F238E27FC236}">
                <a16:creationId xmlns:a16="http://schemas.microsoft.com/office/drawing/2014/main" id="{B07961AB-D90F-DA4E-B165-C9BB06665FC0}"/>
              </a:ext>
            </a:extLst>
          </p:cNvPr>
          <p:cNvGrpSpPr/>
          <p:nvPr/>
        </p:nvGrpSpPr>
        <p:grpSpPr>
          <a:xfrm>
            <a:off x="6572279" y="4286587"/>
            <a:ext cx="1707324" cy="426040"/>
            <a:chOff x="3248722" y="3856311"/>
            <a:chExt cx="1219201" cy="802883"/>
          </a:xfrm>
        </p:grpSpPr>
        <p:cxnSp>
          <p:nvCxnSpPr>
            <p:cNvPr id="328" name="Elbow Connector 50">
              <a:extLst>
                <a:ext uri="{FF2B5EF4-FFF2-40B4-BE49-F238E27FC236}">
                  <a16:creationId xmlns:a16="http://schemas.microsoft.com/office/drawing/2014/main" id="{6EDC1734-A4CF-9C49-9C30-00D969A40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722" y="3856311"/>
              <a:ext cx="1219201" cy="399394"/>
            </a:xfrm>
            <a:prstGeom prst="bentConnector3">
              <a:avLst/>
            </a:prstGeom>
            <a:ln w="34925" cap="rnd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51">
              <a:extLst>
                <a:ext uri="{FF2B5EF4-FFF2-40B4-BE49-F238E27FC236}">
                  <a16:creationId xmlns:a16="http://schemas.microsoft.com/office/drawing/2014/main" id="{70AA6067-91E1-0945-85E6-DD40A65D4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722" y="4302938"/>
              <a:ext cx="0" cy="356256"/>
            </a:xfrm>
            <a:prstGeom prst="line">
              <a:avLst/>
            </a:prstGeom>
            <a:ln w="34925" cap="rnd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54">
            <a:extLst>
              <a:ext uri="{FF2B5EF4-FFF2-40B4-BE49-F238E27FC236}">
                <a16:creationId xmlns:a16="http://schemas.microsoft.com/office/drawing/2014/main" id="{5C398EEE-9589-604E-8D96-479E962B8966}"/>
              </a:ext>
            </a:extLst>
          </p:cNvPr>
          <p:cNvGrpSpPr/>
          <p:nvPr/>
        </p:nvGrpSpPr>
        <p:grpSpPr>
          <a:xfrm>
            <a:off x="8238698" y="3857666"/>
            <a:ext cx="1707324" cy="426040"/>
            <a:chOff x="3248722" y="3856311"/>
            <a:chExt cx="1219201" cy="802883"/>
          </a:xfrm>
        </p:grpSpPr>
        <p:cxnSp>
          <p:nvCxnSpPr>
            <p:cNvPr id="331" name="Elbow Connector 55">
              <a:extLst>
                <a:ext uri="{FF2B5EF4-FFF2-40B4-BE49-F238E27FC236}">
                  <a16:creationId xmlns:a16="http://schemas.microsoft.com/office/drawing/2014/main" id="{B9819C75-51D4-F24C-9AA7-B922EDD158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722" y="3856311"/>
              <a:ext cx="1219201" cy="399394"/>
            </a:xfrm>
            <a:prstGeom prst="bentConnector3">
              <a:avLst/>
            </a:prstGeom>
            <a:ln w="34925" cap="rnd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56">
              <a:extLst>
                <a:ext uri="{FF2B5EF4-FFF2-40B4-BE49-F238E27FC236}">
                  <a16:creationId xmlns:a16="http://schemas.microsoft.com/office/drawing/2014/main" id="{9EB6ACFC-3242-DF4C-B062-576384B53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722" y="4302938"/>
              <a:ext cx="0" cy="356256"/>
            </a:xfrm>
            <a:prstGeom prst="line">
              <a:avLst/>
            </a:prstGeom>
            <a:ln w="34925" cap="rnd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3" name="Elbow Connector 60">
            <a:extLst>
              <a:ext uri="{FF2B5EF4-FFF2-40B4-BE49-F238E27FC236}">
                <a16:creationId xmlns:a16="http://schemas.microsoft.com/office/drawing/2014/main" id="{8D4672DD-E043-C842-862D-7BA5F975F2CF}"/>
              </a:ext>
            </a:extLst>
          </p:cNvPr>
          <p:cNvCxnSpPr>
            <a:cxnSpLocks/>
          </p:cNvCxnSpPr>
          <p:nvPr/>
        </p:nvCxnSpPr>
        <p:spPr>
          <a:xfrm flipV="1">
            <a:off x="9914064" y="3429785"/>
            <a:ext cx="1707324" cy="211934"/>
          </a:xfrm>
          <a:prstGeom prst="bentConnector3">
            <a:avLst/>
          </a:prstGeom>
          <a:ln w="41275" cap="rnd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61">
            <a:extLst>
              <a:ext uri="{FF2B5EF4-FFF2-40B4-BE49-F238E27FC236}">
                <a16:creationId xmlns:a16="http://schemas.microsoft.com/office/drawing/2014/main" id="{55F624EE-3AE9-8D46-835E-B97093C4785C}"/>
              </a:ext>
            </a:extLst>
          </p:cNvPr>
          <p:cNvCxnSpPr>
            <a:cxnSpLocks/>
          </p:cNvCxnSpPr>
          <p:nvPr/>
        </p:nvCxnSpPr>
        <p:spPr>
          <a:xfrm flipV="1">
            <a:off x="9914064" y="3666782"/>
            <a:ext cx="0" cy="189043"/>
          </a:xfrm>
          <a:prstGeom prst="line">
            <a:avLst/>
          </a:prstGeom>
          <a:ln w="38100" cap="rnd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9">
            <a:extLst>
              <a:ext uri="{FF2B5EF4-FFF2-40B4-BE49-F238E27FC236}">
                <a16:creationId xmlns:a16="http://schemas.microsoft.com/office/drawing/2014/main" id="{99905C34-4100-1C47-8DA0-A649E9694254}"/>
              </a:ext>
            </a:extLst>
          </p:cNvPr>
          <p:cNvCxnSpPr>
            <a:cxnSpLocks/>
          </p:cNvCxnSpPr>
          <p:nvPr/>
        </p:nvCxnSpPr>
        <p:spPr>
          <a:xfrm flipV="1">
            <a:off x="2373185" y="5571315"/>
            <a:ext cx="0" cy="226667"/>
          </a:xfrm>
          <a:prstGeom prst="line">
            <a:avLst/>
          </a:prstGeom>
          <a:ln w="25400">
            <a:solidFill>
              <a:srgbClr val="99D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18">
            <a:extLst>
              <a:ext uri="{FF2B5EF4-FFF2-40B4-BE49-F238E27FC236}">
                <a16:creationId xmlns:a16="http://schemas.microsoft.com/office/drawing/2014/main" id="{A0C1FFE3-F13A-7649-9CD7-782C7A30CDAC}"/>
              </a:ext>
            </a:extLst>
          </p:cNvPr>
          <p:cNvCxnSpPr>
            <a:cxnSpLocks/>
          </p:cNvCxnSpPr>
          <p:nvPr/>
        </p:nvCxnSpPr>
        <p:spPr>
          <a:xfrm flipH="1">
            <a:off x="2360438" y="5571315"/>
            <a:ext cx="881610" cy="0"/>
          </a:xfrm>
          <a:prstGeom prst="line">
            <a:avLst/>
          </a:prstGeom>
          <a:ln w="25400">
            <a:solidFill>
              <a:srgbClr val="99D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Elbow Connector 3">
            <a:extLst>
              <a:ext uri="{FF2B5EF4-FFF2-40B4-BE49-F238E27FC236}">
                <a16:creationId xmlns:a16="http://schemas.microsoft.com/office/drawing/2014/main" id="{EF4FF46A-498B-CB42-B5FB-1ED1694DB6F4}"/>
              </a:ext>
            </a:extLst>
          </p:cNvPr>
          <p:cNvCxnSpPr>
            <a:cxnSpLocks/>
          </p:cNvCxnSpPr>
          <p:nvPr/>
        </p:nvCxnSpPr>
        <p:spPr>
          <a:xfrm flipV="1">
            <a:off x="658944" y="5786759"/>
            <a:ext cx="1726863" cy="215444"/>
          </a:xfrm>
          <a:prstGeom prst="bentConnector3">
            <a:avLst/>
          </a:prstGeom>
          <a:ln w="25400">
            <a:solidFill>
              <a:srgbClr val="99D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65">
            <a:extLst>
              <a:ext uri="{FF2B5EF4-FFF2-40B4-BE49-F238E27FC236}">
                <a16:creationId xmlns:a16="http://schemas.microsoft.com/office/drawing/2014/main" id="{E669D0D7-E9F4-7143-934F-A2E781931B2F}"/>
              </a:ext>
            </a:extLst>
          </p:cNvPr>
          <p:cNvCxnSpPr>
            <a:cxnSpLocks/>
          </p:cNvCxnSpPr>
          <p:nvPr/>
        </p:nvCxnSpPr>
        <p:spPr>
          <a:xfrm flipV="1">
            <a:off x="673949" y="5999028"/>
            <a:ext cx="0" cy="226667"/>
          </a:xfrm>
          <a:prstGeom prst="line">
            <a:avLst/>
          </a:prstGeom>
          <a:ln w="25400">
            <a:solidFill>
              <a:srgbClr val="99D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72">
            <a:extLst>
              <a:ext uri="{FF2B5EF4-FFF2-40B4-BE49-F238E27FC236}">
                <a16:creationId xmlns:a16="http://schemas.microsoft.com/office/drawing/2014/main" id="{B7595A80-5176-9246-984E-47251288602E}"/>
              </a:ext>
            </a:extLst>
          </p:cNvPr>
          <p:cNvSpPr/>
          <p:nvPr/>
        </p:nvSpPr>
        <p:spPr>
          <a:xfrm flipH="1">
            <a:off x="1177093" y="5339706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2" name="Oval 84">
            <a:extLst>
              <a:ext uri="{FF2B5EF4-FFF2-40B4-BE49-F238E27FC236}">
                <a16:creationId xmlns:a16="http://schemas.microsoft.com/office/drawing/2014/main" id="{EEBF43F9-0BEE-5542-A58B-4723AE87791C}"/>
              </a:ext>
            </a:extLst>
          </p:cNvPr>
          <p:cNvSpPr/>
          <p:nvPr/>
        </p:nvSpPr>
        <p:spPr>
          <a:xfrm flipH="1">
            <a:off x="1012747" y="5519200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3" name="Oval 85">
            <a:extLst>
              <a:ext uri="{FF2B5EF4-FFF2-40B4-BE49-F238E27FC236}">
                <a16:creationId xmlns:a16="http://schemas.microsoft.com/office/drawing/2014/main" id="{8AF0A62D-3C25-F244-AE4C-5EFF151BC073}"/>
              </a:ext>
            </a:extLst>
          </p:cNvPr>
          <p:cNvSpPr/>
          <p:nvPr/>
        </p:nvSpPr>
        <p:spPr>
          <a:xfrm flipH="1">
            <a:off x="781600" y="5570567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4" name="Oval 86">
            <a:extLst>
              <a:ext uri="{FF2B5EF4-FFF2-40B4-BE49-F238E27FC236}">
                <a16:creationId xmlns:a16="http://schemas.microsoft.com/office/drawing/2014/main" id="{893A6392-C7C1-354C-8047-F674C09A1613}"/>
              </a:ext>
            </a:extLst>
          </p:cNvPr>
          <p:cNvSpPr/>
          <p:nvPr/>
        </p:nvSpPr>
        <p:spPr>
          <a:xfrm flipH="1">
            <a:off x="852909" y="5339706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5" name="Oval 88">
            <a:extLst>
              <a:ext uri="{FF2B5EF4-FFF2-40B4-BE49-F238E27FC236}">
                <a16:creationId xmlns:a16="http://schemas.microsoft.com/office/drawing/2014/main" id="{BAA3570C-DDD6-5546-9047-B395D7BCAF12}"/>
              </a:ext>
            </a:extLst>
          </p:cNvPr>
          <p:cNvSpPr/>
          <p:nvPr/>
        </p:nvSpPr>
        <p:spPr>
          <a:xfrm flipH="1">
            <a:off x="667316" y="5796666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6" name="Oval 89">
            <a:extLst>
              <a:ext uri="{FF2B5EF4-FFF2-40B4-BE49-F238E27FC236}">
                <a16:creationId xmlns:a16="http://schemas.microsoft.com/office/drawing/2014/main" id="{C848F50A-9358-2947-B06B-56BEBB24ACCC}"/>
              </a:ext>
            </a:extLst>
          </p:cNvPr>
          <p:cNvSpPr/>
          <p:nvPr/>
        </p:nvSpPr>
        <p:spPr>
          <a:xfrm flipH="1">
            <a:off x="1097174" y="5709568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7" name="Oval 90">
            <a:extLst>
              <a:ext uri="{FF2B5EF4-FFF2-40B4-BE49-F238E27FC236}">
                <a16:creationId xmlns:a16="http://schemas.microsoft.com/office/drawing/2014/main" id="{DFEA482F-F912-FA4F-B4EA-F4BD3C0C4D7D}"/>
              </a:ext>
            </a:extLst>
          </p:cNvPr>
          <p:cNvSpPr/>
          <p:nvPr/>
        </p:nvSpPr>
        <p:spPr>
          <a:xfrm flipH="1">
            <a:off x="882245" y="5782709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8" name="Oval 92">
            <a:extLst>
              <a:ext uri="{FF2B5EF4-FFF2-40B4-BE49-F238E27FC236}">
                <a16:creationId xmlns:a16="http://schemas.microsoft.com/office/drawing/2014/main" id="{A286A122-F4D1-CA4B-89CE-DC993CFB9480}"/>
              </a:ext>
            </a:extLst>
          </p:cNvPr>
          <p:cNvSpPr/>
          <p:nvPr/>
        </p:nvSpPr>
        <p:spPr>
          <a:xfrm flipH="1">
            <a:off x="1275372" y="5572416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9" name="Oval 106">
            <a:extLst>
              <a:ext uri="{FF2B5EF4-FFF2-40B4-BE49-F238E27FC236}">
                <a16:creationId xmlns:a16="http://schemas.microsoft.com/office/drawing/2014/main" id="{479C198F-8C12-9E49-AEDC-E6C1C7816C6F}"/>
              </a:ext>
            </a:extLst>
          </p:cNvPr>
          <p:cNvSpPr/>
          <p:nvPr/>
        </p:nvSpPr>
        <p:spPr>
          <a:xfrm flipH="1">
            <a:off x="1312103" y="5797893"/>
            <a:ext cx="159838" cy="159838"/>
          </a:xfrm>
          <a:prstGeom prst="ellipse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60" name="Oval 149">
            <a:extLst>
              <a:ext uri="{FF2B5EF4-FFF2-40B4-BE49-F238E27FC236}">
                <a16:creationId xmlns:a16="http://schemas.microsoft.com/office/drawing/2014/main" id="{D257CAEF-6BEB-6748-8102-C07D8070104D}"/>
              </a:ext>
            </a:extLst>
          </p:cNvPr>
          <p:cNvSpPr/>
          <p:nvPr/>
        </p:nvSpPr>
        <p:spPr>
          <a:xfrm rot="10800000" flipH="1">
            <a:off x="9058077" y="3244772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61" name="Oval 167">
            <a:extLst>
              <a:ext uri="{FF2B5EF4-FFF2-40B4-BE49-F238E27FC236}">
                <a16:creationId xmlns:a16="http://schemas.microsoft.com/office/drawing/2014/main" id="{2F071869-B54D-7B40-933B-A1A529F28EA4}"/>
              </a:ext>
            </a:extLst>
          </p:cNvPr>
          <p:cNvSpPr/>
          <p:nvPr/>
        </p:nvSpPr>
        <p:spPr>
          <a:xfrm rot="10800000" flipH="1">
            <a:off x="8202681" y="3747774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62" name="Oval 108">
            <a:extLst>
              <a:ext uri="{FF2B5EF4-FFF2-40B4-BE49-F238E27FC236}">
                <a16:creationId xmlns:a16="http://schemas.microsoft.com/office/drawing/2014/main" id="{50E5C3C8-E570-AA4B-810D-6B022B091502}"/>
              </a:ext>
            </a:extLst>
          </p:cNvPr>
          <p:cNvSpPr/>
          <p:nvPr/>
        </p:nvSpPr>
        <p:spPr>
          <a:xfrm flipH="1" flipV="1">
            <a:off x="4627830" y="4921660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72" name="Oval 118">
            <a:extLst>
              <a:ext uri="{FF2B5EF4-FFF2-40B4-BE49-F238E27FC236}">
                <a16:creationId xmlns:a16="http://schemas.microsoft.com/office/drawing/2014/main" id="{3E842BF9-2EE5-564A-A847-C78D6A024229}"/>
              </a:ext>
            </a:extLst>
          </p:cNvPr>
          <p:cNvSpPr/>
          <p:nvPr/>
        </p:nvSpPr>
        <p:spPr>
          <a:xfrm flipH="1" flipV="1">
            <a:off x="4750371" y="4652341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2" name="Oval 130">
            <a:extLst>
              <a:ext uri="{FF2B5EF4-FFF2-40B4-BE49-F238E27FC236}">
                <a16:creationId xmlns:a16="http://schemas.microsoft.com/office/drawing/2014/main" id="{BF15F468-8DDB-6844-87B4-E1BAA368CFCB}"/>
              </a:ext>
            </a:extLst>
          </p:cNvPr>
          <p:cNvSpPr/>
          <p:nvPr/>
        </p:nvSpPr>
        <p:spPr>
          <a:xfrm flipH="1" flipV="1">
            <a:off x="6355182" y="3521985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3" name="Oval 131">
            <a:extLst>
              <a:ext uri="{FF2B5EF4-FFF2-40B4-BE49-F238E27FC236}">
                <a16:creationId xmlns:a16="http://schemas.microsoft.com/office/drawing/2014/main" id="{F402B461-1065-934E-A79A-360B27B141A1}"/>
              </a:ext>
            </a:extLst>
          </p:cNvPr>
          <p:cNvSpPr/>
          <p:nvPr/>
        </p:nvSpPr>
        <p:spPr>
          <a:xfrm flipH="1" flipV="1">
            <a:off x="5003952" y="4537618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4" name="Oval 137">
            <a:extLst>
              <a:ext uri="{FF2B5EF4-FFF2-40B4-BE49-F238E27FC236}">
                <a16:creationId xmlns:a16="http://schemas.microsoft.com/office/drawing/2014/main" id="{70086E07-594A-9D42-B7E4-50EA99996829}"/>
              </a:ext>
            </a:extLst>
          </p:cNvPr>
          <p:cNvSpPr/>
          <p:nvPr/>
        </p:nvSpPr>
        <p:spPr>
          <a:xfrm flipH="1" flipV="1">
            <a:off x="5254370" y="4670359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5" name="Oval 138">
            <a:extLst>
              <a:ext uri="{FF2B5EF4-FFF2-40B4-BE49-F238E27FC236}">
                <a16:creationId xmlns:a16="http://schemas.microsoft.com/office/drawing/2014/main" id="{CC82D0D3-6F49-A749-87A4-5FF3D7A4C104}"/>
              </a:ext>
            </a:extLst>
          </p:cNvPr>
          <p:cNvSpPr/>
          <p:nvPr/>
        </p:nvSpPr>
        <p:spPr>
          <a:xfrm flipH="1" flipV="1">
            <a:off x="5819532" y="4098000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6" name="Oval 141">
            <a:extLst>
              <a:ext uri="{FF2B5EF4-FFF2-40B4-BE49-F238E27FC236}">
                <a16:creationId xmlns:a16="http://schemas.microsoft.com/office/drawing/2014/main" id="{8AE55670-7FAE-E546-A22D-C2035ED68181}"/>
              </a:ext>
            </a:extLst>
          </p:cNvPr>
          <p:cNvSpPr/>
          <p:nvPr/>
        </p:nvSpPr>
        <p:spPr>
          <a:xfrm flipH="1" flipV="1">
            <a:off x="5369028" y="4456448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7" name="Oval 142">
            <a:extLst>
              <a:ext uri="{FF2B5EF4-FFF2-40B4-BE49-F238E27FC236}">
                <a16:creationId xmlns:a16="http://schemas.microsoft.com/office/drawing/2014/main" id="{841148CD-F7CC-404F-B800-936BC3D0658C}"/>
              </a:ext>
            </a:extLst>
          </p:cNvPr>
          <p:cNvSpPr/>
          <p:nvPr/>
        </p:nvSpPr>
        <p:spPr>
          <a:xfrm flipH="1" flipV="1">
            <a:off x="5660463" y="4232691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8" name="Oval 144">
            <a:extLst>
              <a:ext uri="{FF2B5EF4-FFF2-40B4-BE49-F238E27FC236}">
                <a16:creationId xmlns:a16="http://schemas.microsoft.com/office/drawing/2014/main" id="{1A7D7816-A4A6-FD49-9011-4256AEEEE0B9}"/>
              </a:ext>
            </a:extLst>
          </p:cNvPr>
          <p:cNvSpPr/>
          <p:nvPr/>
        </p:nvSpPr>
        <p:spPr>
          <a:xfrm rot="10800000" flipH="1" flipV="1">
            <a:off x="9510106" y="3448650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9" name="Oval 145">
            <a:extLst>
              <a:ext uri="{FF2B5EF4-FFF2-40B4-BE49-F238E27FC236}">
                <a16:creationId xmlns:a16="http://schemas.microsoft.com/office/drawing/2014/main" id="{8B6FFF4C-8C6E-FB4F-9DBC-D6C448BC1458}"/>
              </a:ext>
            </a:extLst>
          </p:cNvPr>
          <p:cNvSpPr/>
          <p:nvPr/>
        </p:nvSpPr>
        <p:spPr>
          <a:xfrm rot="10800000" flipH="1">
            <a:off x="8627052" y="3579575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0" name="Oval 146">
            <a:extLst>
              <a:ext uri="{FF2B5EF4-FFF2-40B4-BE49-F238E27FC236}">
                <a16:creationId xmlns:a16="http://schemas.microsoft.com/office/drawing/2014/main" id="{B36490A0-F570-9940-9236-68F44CFF7EBA}"/>
              </a:ext>
            </a:extLst>
          </p:cNvPr>
          <p:cNvSpPr/>
          <p:nvPr/>
        </p:nvSpPr>
        <p:spPr>
          <a:xfrm rot="10800000" flipH="1">
            <a:off x="7129070" y="4198203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1" name="Oval 147">
            <a:extLst>
              <a:ext uri="{FF2B5EF4-FFF2-40B4-BE49-F238E27FC236}">
                <a16:creationId xmlns:a16="http://schemas.microsoft.com/office/drawing/2014/main" id="{211D657B-F1CA-9F4A-9604-07BA5319C723}"/>
              </a:ext>
            </a:extLst>
          </p:cNvPr>
          <p:cNvSpPr/>
          <p:nvPr/>
        </p:nvSpPr>
        <p:spPr>
          <a:xfrm rot="10800000" flipH="1">
            <a:off x="8815525" y="3781841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2" name="Oval 148">
            <a:extLst>
              <a:ext uri="{FF2B5EF4-FFF2-40B4-BE49-F238E27FC236}">
                <a16:creationId xmlns:a16="http://schemas.microsoft.com/office/drawing/2014/main" id="{0986B80F-6852-CE4D-959B-AE06A734A8B4}"/>
              </a:ext>
            </a:extLst>
          </p:cNvPr>
          <p:cNvSpPr/>
          <p:nvPr/>
        </p:nvSpPr>
        <p:spPr>
          <a:xfrm rot="10800000" flipH="1">
            <a:off x="7096052" y="3929502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3" name="Oval 150">
            <a:extLst>
              <a:ext uri="{FF2B5EF4-FFF2-40B4-BE49-F238E27FC236}">
                <a16:creationId xmlns:a16="http://schemas.microsoft.com/office/drawing/2014/main" id="{1BAD1E93-AE00-BD48-AEE7-7808188BB676}"/>
              </a:ext>
            </a:extLst>
          </p:cNvPr>
          <p:cNvSpPr/>
          <p:nvPr/>
        </p:nvSpPr>
        <p:spPr>
          <a:xfrm rot="10800000" flipH="1">
            <a:off x="9357581" y="3636191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4" name="Oval 151">
            <a:extLst>
              <a:ext uri="{FF2B5EF4-FFF2-40B4-BE49-F238E27FC236}">
                <a16:creationId xmlns:a16="http://schemas.microsoft.com/office/drawing/2014/main" id="{DBF7741E-5011-E643-AB55-3A7DBBFB5FBF}"/>
              </a:ext>
            </a:extLst>
          </p:cNvPr>
          <p:cNvSpPr/>
          <p:nvPr/>
        </p:nvSpPr>
        <p:spPr>
          <a:xfrm rot="10800000" flipH="1">
            <a:off x="8877563" y="3476803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5" name="Oval 152">
            <a:extLst>
              <a:ext uri="{FF2B5EF4-FFF2-40B4-BE49-F238E27FC236}">
                <a16:creationId xmlns:a16="http://schemas.microsoft.com/office/drawing/2014/main" id="{8C2A9044-56A8-8E4C-ADDB-1CA711D23146}"/>
              </a:ext>
            </a:extLst>
          </p:cNvPr>
          <p:cNvSpPr/>
          <p:nvPr/>
        </p:nvSpPr>
        <p:spPr>
          <a:xfrm rot="10800000" flipH="1">
            <a:off x="8666725" y="3356672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6" name="Oval 153">
            <a:extLst>
              <a:ext uri="{FF2B5EF4-FFF2-40B4-BE49-F238E27FC236}">
                <a16:creationId xmlns:a16="http://schemas.microsoft.com/office/drawing/2014/main" id="{5F9C7D67-7B6D-1A43-8BD6-DEC27AEAA0E5}"/>
              </a:ext>
            </a:extLst>
          </p:cNvPr>
          <p:cNvSpPr/>
          <p:nvPr/>
        </p:nvSpPr>
        <p:spPr>
          <a:xfrm rot="10800000" flipH="1">
            <a:off x="9281521" y="3357895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7" name="Oval 154">
            <a:extLst>
              <a:ext uri="{FF2B5EF4-FFF2-40B4-BE49-F238E27FC236}">
                <a16:creationId xmlns:a16="http://schemas.microsoft.com/office/drawing/2014/main" id="{F2B679DB-E4AE-0E46-986B-A7BEBEDF56B8}"/>
              </a:ext>
            </a:extLst>
          </p:cNvPr>
          <p:cNvSpPr/>
          <p:nvPr/>
        </p:nvSpPr>
        <p:spPr>
          <a:xfrm rot="10800000" flipH="1">
            <a:off x="7360561" y="3825037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8" name="Oval 155">
            <a:extLst>
              <a:ext uri="{FF2B5EF4-FFF2-40B4-BE49-F238E27FC236}">
                <a16:creationId xmlns:a16="http://schemas.microsoft.com/office/drawing/2014/main" id="{32746A5F-E1C0-104F-B723-4E48DFF3D0B8}"/>
              </a:ext>
            </a:extLst>
          </p:cNvPr>
          <p:cNvSpPr/>
          <p:nvPr/>
        </p:nvSpPr>
        <p:spPr>
          <a:xfrm rot="10800000" flipH="1">
            <a:off x="7644919" y="3788074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9" name="Oval 156">
            <a:extLst>
              <a:ext uri="{FF2B5EF4-FFF2-40B4-BE49-F238E27FC236}">
                <a16:creationId xmlns:a16="http://schemas.microsoft.com/office/drawing/2014/main" id="{CA76A625-A567-BF42-8108-2F991C77F470}"/>
              </a:ext>
            </a:extLst>
          </p:cNvPr>
          <p:cNvSpPr/>
          <p:nvPr/>
        </p:nvSpPr>
        <p:spPr>
          <a:xfrm rot="10800000" flipH="1">
            <a:off x="6866638" y="4263614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0" name="Oval 158">
            <a:extLst>
              <a:ext uri="{FF2B5EF4-FFF2-40B4-BE49-F238E27FC236}">
                <a16:creationId xmlns:a16="http://schemas.microsoft.com/office/drawing/2014/main" id="{3F565868-D803-0641-BA97-5F77009B58BC}"/>
              </a:ext>
            </a:extLst>
          </p:cNvPr>
          <p:cNvSpPr/>
          <p:nvPr/>
        </p:nvSpPr>
        <p:spPr>
          <a:xfrm rot="10800000" flipH="1">
            <a:off x="9759598" y="3290834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1" name="Oval 159">
            <a:extLst>
              <a:ext uri="{FF2B5EF4-FFF2-40B4-BE49-F238E27FC236}">
                <a16:creationId xmlns:a16="http://schemas.microsoft.com/office/drawing/2014/main" id="{A10AD5DD-526C-E045-95A5-42115DFB257D}"/>
              </a:ext>
            </a:extLst>
          </p:cNvPr>
          <p:cNvSpPr/>
          <p:nvPr/>
        </p:nvSpPr>
        <p:spPr>
          <a:xfrm rot="10800000" flipH="1">
            <a:off x="5619580" y="4433171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2" name="Oval 160">
            <a:extLst>
              <a:ext uri="{FF2B5EF4-FFF2-40B4-BE49-F238E27FC236}">
                <a16:creationId xmlns:a16="http://schemas.microsoft.com/office/drawing/2014/main" id="{A0C915AF-99C7-914F-BE98-76ADB9220B95}"/>
              </a:ext>
            </a:extLst>
          </p:cNvPr>
          <p:cNvSpPr/>
          <p:nvPr/>
        </p:nvSpPr>
        <p:spPr>
          <a:xfrm rot="10800000" flipH="1">
            <a:off x="6311622" y="4217736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3" name="Oval 161">
            <a:extLst>
              <a:ext uri="{FF2B5EF4-FFF2-40B4-BE49-F238E27FC236}">
                <a16:creationId xmlns:a16="http://schemas.microsoft.com/office/drawing/2014/main" id="{5CE19DC6-A74D-6E4C-A52D-E75AFB867E89}"/>
              </a:ext>
            </a:extLst>
          </p:cNvPr>
          <p:cNvSpPr/>
          <p:nvPr/>
        </p:nvSpPr>
        <p:spPr>
          <a:xfrm rot="10800000" flipH="1">
            <a:off x="9098561" y="3589788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4" name="Oval 162">
            <a:extLst>
              <a:ext uri="{FF2B5EF4-FFF2-40B4-BE49-F238E27FC236}">
                <a16:creationId xmlns:a16="http://schemas.microsoft.com/office/drawing/2014/main" id="{2E3E4C0B-C9BE-BB4C-A3FB-7C4D20BE7B05}"/>
              </a:ext>
            </a:extLst>
          </p:cNvPr>
          <p:cNvSpPr/>
          <p:nvPr/>
        </p:nvSpPr>
        <p:spPr>
          <a:xfrm rot="10800000" flipH="1">
            <a:off x="8202681" y="3295532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5" name="Oval 163">
            <a:extLst>
              <a:ext uri="{FF2B5EF4-FFF2-40B4-BE49-F238E27FC236}">
                <a16:creationId xmlns:a16="http://schemas.microsoft.com/office/drawing/2014/main" id="{DBFFDB87-08A6-5946-9285-5FB018373547}"/>
              </a:ext>
            </a:extLst>
          </p:cNvPr>
          <p:cNvSpPr/>
          <p:nvPr/>
        </p:nvSpPr>
        <p:spPr>
          <a:xfrm rot="10800000" flipH="1">
            <a:off x="5520493" y="4705607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6" name="Oval 164">
            <a:extLst>
              <a:ext uri="{FF2B5EF4-FFF2-40B4-BE49-F238E27FC236}">
                <a16:creationId xmlns:a16="http://schemas.microsoft.com/office/drawing/2014/main" id="{B4C69E50-3D5A-7445-BD27-F5FB96A8AC89}"/>
              </a:ext>
            </a:extLst>
          </p:cNvPr>
          <p:cNvSpPr/>
          <p:nvPr/>
        </p:nvSpPr>
        <p:spPr>
          <a:xfrm rot="10800000" flipH="1">
            <a:off x="5861232" y="4495477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7" name="Oval 165">
            <a:extLst>
              <a:ext uri="{FF2B5EF4-FFF2-40B4-BE49-F238E27FC236}">
                <a16:creationId xmlns:a16="http://schemas.microsoft.com/office/drawing/2014/main" id="{8B755734-1A8F-A741-84B4-6612D06F52CE}"/>
              </a:ext>
            </a:extLst>
          </p:cNvPr>
          <p:cNvSpPr/>
          <p:nvPr/>
        </p:nvSpPr>
        <p:spPr>
          <a:xfrm rot="10800000" flipH="1">
            <a:off x="7934267" y="3780565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8" name="Oval 166">
            <a:extLst>
              <a:ext uri="{FF2B5EF4-FFF2-40B4-BE49-F238E27FC236}">
                <a16:creationId xmlns:a16="http://schemas.microsoft.com/office/drawing/2014/main" id="{AE36C486-CEC7-5E4E-A70B-C487D628DF4E}"/>
              </a:ext>
            </a:extLst>
          </p:cNvPr>
          <p:cNvSpPr/>
          <p:nvPr/>
        </p:nvSpPr>
        <p:spPr>
          <a:xfrm rot="10800000" flipH="1">
            <a:off x="8337656" y="3525643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9" name="Oval 168">
            <a:extLst>
              <a:ext uri="{FF2B5EF4-FFF2-40B4-BE49-F238E27FC236}">
                <a16:creationId xmlns:a16="http://schemas.microsoft.com/office/drawing/2014/main" id="{0B669513-B8A4-794C-A53A-9830B2093A28}"/>
              </a:ext>
            </a:extLst>
          </p:cNvPr>
          <p:cNvSpPr/>
          <p:nvPr/>
        </p:nvSpPr>
        <p:spPr>
          <a:xfrm rot="10800000" flipH="1">
            <a:off x="7475846" y="3566283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0" name="Oval 169">
            <a:extLst>
              <a:ext uri="{FF2B5EF4-FFF2-40B4-BE49-F238E27FC236}">
                <a16:creationId xmlns:a16="http://schemas.microsoft.com/office/drawing/2014/main" id="{462D0156-77BE-0147-A06E-31F88C248779}"/>
              </a:ext>
            </a:extLst>
          </p:cNvPr>
          <p:cNvSpPr/>
          <p:nvPr/>
        </p:nvSpPr>
        <p:spPr>
          <a:xfrm rot="10800000" flipH="1">
            <a:off x="6834414" y="3982738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1" name="Oval 170">
            <a:extLst>
              <a:ext uri="{FF2B5EF4-FFF2-40B4-BE49-F238E27FC236}">
                <a16:creationId xmlns:a16="http://schemas.microsoft.com/office/drawing/2014/main" id="{17ED02E4-6251-1748-ACC4-2CD8F2711EC1}"/>
              </a:ext>
            </a:extLst>
          </p:cNvPr>
          <p:cNvSpPr/>
          <p:nvPr/>
        </p:nvSpPr>
        <p:spPr>
          <a:xfrm rot="10800000" flipH="1">
            <a:off x="8475316" y="3825237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2" name="Oval 171">
            <a:extLst>
              <a:ext uri="{FF2B5EF4-FFF2-40B4-BE49-F238E27FC236}">
                <a16:creationId xmlns:a16="http://schemas.microsoft.com/office/drawing/2014/main" id="{6147C4FB-E519-FC4A-9D87-3ABE3425B09A}"/>
              </a:ext>
            </a:extLst>
          </p:cNvPr>
          <p:cNvSpPr/>
          <p:nvPr/>
        </p:nvSpPr>
        <p:spPr>
          <a:xfrm rot="10800000" flipH="1">
            <a:off x="8830688" y="3135693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3" name="Oval 172">
            <a:extLst>
              <a:ext uri="{FF2B5EF4-FFF2-40B4-BE49-F238E27FC236}">
                <a16:creationId xmlns:a16="http://schemas.microsoft.com/office/drawing/2014/main" id="{E700340F-091B-7342-B524-F82A6B164EBD}"/>
              </a:ext>
            </a:extLst>
          </p:cNvPr>
          <p:cNvSpPr/>
          <p:nvPr/>
        </p:nvSpPr>
        <p:spPr>
          <a:xfrm rot="10800000" flipH="1">
            <a:off x="7972250" y="4038365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4" name="Oval 173">
            <a:extLst>
              <a:ext uri="{FF2B5EF4-FFF2-40B4-BE49-F238E27FC236}">
                <a16:creationId xmlns:a16="http://schemas.microsoft.com/office/drawing/2014/main" id="{3C4A6362-D118-B948-96D4-B2FBE227F512}"/>
              </a:ext>
            </a:extLst>
          </p:cNvPr>
          <p:cNvSpPr/>
          <p:nvPr/>
        </p:nvSpPr>
        <p:spPr>
          <a:xfrm rot="10800000" flipH="1">
            <a:off x="8035575" y="3531769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5" name="Oval 174">
            <a:extLst>
              <a:ext uri="{FF2B5EF4-FFF2-40B4-BE49-F238E27FC236}">
                <a16:creationId xmlns:a16="http://schemas.microsoft.com/office/drawing/2014/main" id="{4DC80E47-F0FC-B444-BDF1-2A7062E78319}"/>
              </a:ext>
            </a:extLst>
          </p:cNvPr>
          <p:cNvSpPr/>
          <p:nvPr/>
        </p:nvSpPr>
        <p:spPr>
          <a:xfrm rot="10800000" flipH="1">
            <a:off x="7604861" y="3341514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6" name="Oval 175">
            <a:extLst>
              <a:ext uri="{FF2B5EF4-FFF2-40B4-BE49-F238E27FC236}">
                <a16:creationId xmlns:a16="http://schemas.microsoft.com/office/drawing/2014/main" id="{136BE687-8CAA-AC49-8738-70D89DCCD887}"/>
              </a:ext>
            </a:extLst>
          </p:cNvPr>
          <p:cNvSpPr/>
          <p:nvPr/>
        </p:nvSpPr>
        <p:spPr>
          <a:xfrm rot="10800000" flipH="1">
            <a:off x="6516720" y="4009294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7" name="Oval 176">
            <a:extLst>
              <a:ext uri="{FF2B5EF4-FFF2-40B4-BE49-F238E27FC236}">
                <a16:creationId xmlns:a16="http://schemas.microsoft.com/office/drawing/2014/main" id="{DCD16558-1F3D-C344-AE79-CA0A21D0411E}"/>
              </a:ext>
            </a:extLst>
          </p:cNvPr>
          <p:cNvSpPr/>
          <p:nvPr/>
        </p:nvSpPr>
        <p:spPr>
          <a:xfrm rot="10800000" flipH="1">
            <a:off x="6616720" y="4263614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8" name="Oval 180">
            <a:extLst>
              <a:ext uri="{FF2B5EF4-FFF2-40B4-BE49-F238E27FC236}">
                <a16:creationId xmlns:a16="http://schemas.microsoft.com/office/drawing/2014/main" id="{D8AB1648-6DEF-1A4B-A886-FB50CE77C806}"/>
              </a:ext>
            </a:extLst>
          </p:cNvPr>
          <p:cNvSpPr/>
          <p:nvPr/>
        </p:nvSpPr>
        <p:spPr>
          <a:xfrm rot="10800000" flipH="1">
            <a:off x="7415381" y="4055878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9" name="Oval 183">
            <a:extLst>
              <a:ext uri="{FF2B5EF4-FFF2-40B4-BE49-F238E27FC236}">
                <a16:creationId xmlns:a16="http://schemas.microsoft.com/office/drawing/2014/main" id="{C09130B2-B01F-B348-941D-0D94F6371482}"/>
              </a:ext>
            </a:extLst>
          </p:cNvPr>
          <p:cNvSpPr/>
          <p:nvPr/>
        </p:nvSpPr>
        <p:spPr>
          <a:xfrm rot="10800000" flipH="1">
            <a:off x="6269197" y="4055347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30" name="Oval 184">
            <a:extLst>
              <a:ext uri="{FF2B5EF4-FFF2-40B4-BE49-F238E27FC236}">
                <a16:creationId xmlns:a16="http://schemas.microsoft.com/office/drawing/2014/main" id="{FE42EDE4-1B7A-D946-A6D5-4571148E514A}"/>
              </a:ext>
            </a:extLst>
          </p:cNvPr>
          <p:cNvSpPr/>
          <p:nvPr/>
        </p:nvSpPr>
        <p:spPr>
          <a:xfrm rot="10800000" flipH="1">
            <a:off x="6075450" y="4367901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31" name="Oval 185">
            <a:extLst>
              <a:ext uri="{FF2B5EF4-FFF2-40B4-BE49-F238E27FC236}">
                <a16:creationId xmlns:a16="http://schemas.microsoft.com/office/drawing/2014/main" id="{4050B11C-CD3B-D545-B4C6-1B83E446D74E}"/>
              </a:ext>
            </a:extLst>
          </p:cNvPr>
          <p:cNvSpPr/>
          <p:nvPr/>
        </p:nvSpPr>
        <p:spPr>
          <a:xfrm rot="10800000" flipH="1">
            <a:off x="7706412" y="4044805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32" name="Oval 186">
            <a:extLst>
              <a:ext uri="{FF2B5EF4-FFF2-40B4-BE49-F238E27FC236}">
                <a16:creationId xmlns:a16="http://schemas.microsoft.com/office/drawing/2014/main" id="{7470CF40-5AC5-CA4A-B8EE-9EA4711B131E}"/>
              </a:ext>
            </a:extLst>
          </p:cNvPr>
          <p:cNvSpPr/>
          <p:nvPr/>
        </p:nvSpPr>
        <p:spPr>
          <a:xfrm rot="10800000" flipH="1">
            <a:off x="5343227" y="4196070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33" name="Oval 187">
            <a:extLst>
              <a:ext uri="{FF2B5EF4-FFF2-40B4-BE49-F238E27FC236}">
                <a16:creationId xmlns:a16="http://schemas.microsoft.com/office/drawing/2014/main" id="{9D3C8132-F20C-8044-931D-160B8DD3AB5C}"/>
              </a:ext>
            </a:extLst>
          </p:cNvPr>
          <p:cNvSpPr/>
          <p:nvPr/>
        </p:nvSpPr>
        <p:spPr>
          <a:xfrm rot="10800000" flipH="1">
            <a:off x="6326002" y="4478993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34" name="TextBox 308">
            <a:extLst>
              <a:ext uri="{FF2B5EF4-FFF2-40B4-BE49-F238E27FC236}">
                <a16:creationId xmlns:a16="http://schemas.microsoft.com/office/drawing/2014/main" id="{C6CD8437-3967-1447-865F-390601A77190}"/>
              </a:ext>
            </a:extLst>
          </p:cNvPr>
          <p:cNvSpPr txBox="1"/>
          <p:nvPr/>
        </p:nvSpPr>
        <p:spPr>
          <a:xfrm>
            <a:off x="3231439" y="5387341"/>
            <a:ext cx="886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435" name="TextBox 309">
            <a:extLst>
              <a:ext uri="{FF2B5EF4-FFF2-40B4-BE49-F238E27FC236}">
                <a16:creationId xmlns:a16="http://schemas.microsoft.com/office/drawing/2014/main" id="{43FF9B0D-5B04-5646-911E-C97E28693F62}"/>
              </a:ext>
            </a:extLst>
          </p:cNvPr>
          <p:cNvSpPr txBox="1"/>
          <p:nvPr/>
        </p:nvSpPr>
        <p:spPr>
          <a:xfrm>
            <a:off x="4085514" y="5174616"/>
            <a:ext cx="886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436" name="TextBox 310">
            <a:extLst>
              <a:ext uri="{FF2B5EF4-FFF2-40B4-BE49-F238E27FC236}">
                <a16:creationId xmlns:a16="http://schemas.microsoft.com/office/drawing/2014/main" id="{179385B7-B0CD-3B4D-9F52-6082A7479122}"/>
              </a:ext>
            </a:extLst>
          </p:cNvPr>
          <p:cNvSpPr txBox="1"/>
          <p:nvPr/>
        </p:nvSpPr>
        <p:spPr>
          <a:xfrm>
            <a:off x="4895157" y="4959059"/>
            <a:ext cx="886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437" name="TextBox 312">
            <a:extLst>
              <a:ext uri="{FF2B5EF4-FFF2-40B4-BE49-F238E27FC236}">
                <a16:creationId xmlns:a16="http://schemas.microsoft.com/office/drawing/2014/main" id="{8370B8C5-F7BD-894E-85C1-FCFD1CFA8E46}"/>
              </a:ext>
            </a:extLst>
          </p:cNvPr>
          <p:cNvSpPr txBox="1"/>
          <p:nvPr/>
        </p:nvSpPr>
        <p:spPr>
          <a:xfrm>
            <a:off x="5750870" y="4745988"/>
            <a:ext cx="84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438" name="TextBox 313">
            <a:extLst>
              <a:ext uri="{FF2B5EF4-FFF2-40B4-BE49-F238E27FC236}">
                <a16:creationId xmlns:a16="http://schemas.microsoft.com/office/drawing/2014/main" id="{47E02114-3206-7948-9CE7-FC021AE0FD08}"/>
              </a:ext>
            </a:extLst>
          </p:cNvPr>
          <p:cNvSpPr txBox="1"/>
          <p:nvPr/>
        </p:nvSpPr>
        <p:spPr>
          <a:xfrm>
            <a:off x="6562174" y="4535307"/>
            <a:ext cx="87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sp>
        <p:nvSpPr>
          <p:cNvPr id="439" name="TextBox 314">
            <a:extLst>
              <a:ext uri="{FF2B5EF4-FFF2-40B4-BE49-F238E27FC236}">
                <a16:creationId xmlns:a16="http://schemas.microsoft.com/office/drawing/2014/main" id="{91300ADB-8D37-5E42-A664-D674C1DAEE5C}"/>
              </a:ext>
            </a:extLst>
          </p:cNvPr>
          <p:cNvSpPr txBox="1"/>
          <p:nvPr/>
        </p:nvSpPr>
        <p:spPr>
          <a:xfrm>
            <a:off x="7415381" y="4317581"/>
            <a:ext cx="87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2027</a:t>
            </a:r>
          </a:p>
        </p:txBody>
      </p:sp>
      <p:sp>
        <p:nvSpPr>
          <p:cNvPr id="440" name="TextBox 315">
            <a:extLst>
              <a:ext uri="{FF2B5EF4-FFF2-40B4-BE49-F238E27FC236}">
                <a16:creationId xmlns:a16="http://schemas.microsoft.com/office/drawing/2014/main" id="{1ED4B9E4-6A16-8247-A253-686E8458C4A6}"/>
              </a:ext>
            </a:extLst>
          </p:cNvPr>
          <p:cNvSpPr txBox="1"/>
          <p:nvPr/>
        </p:nvSpPr>
        <p:spPr>
          <a:xfrm>
            <a:off x="8231200" y="4099492"/>
            <a:ext cx="87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2028</a:t>
            </a:r>
          </a:p>
        </p:txBody>
      </p:sp>
      <p:sp>
        <p:nvSpPr>
          <p:cNvPr id="441" name="TextBox 316">
            <a:extLst>
              <a:ext uri="{FF2B5EF4-FFF2-40B4-BE49-F238E27FC236}">
                <a16:creationId xmlns:a16="http://schemas.microsoft.com/office/drawing/2014/main" id="{8129C0F9-9501-FF4F-8791-78A70444F8B3}"/>
              </a:ext>
            </a:extLst>
          </p:cNvPr>
          <p:cNvSpPr txBox="1"/>
          <p:nvPr/>
        </p:nvSpPr>
        <p:spPr>
          <a:xfrm>
            <a:off x="9080090" y="3883527"/>
            <a:ext cx="845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>
                <a:solidFill>
                  <a:srgbClr val="00A8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2029</a:t>
            </a:r>
          </a:p>
        </p:txBody>
      </p:sp>
      <p:sp>
        <p:nvSpPr>
          <p:cNvPr id="442" name="Rectangle 32">
            <a:extLst>
              <a:ext uri="{FF2B5EF4-FFF2-40B4-BE49-F238E27FC236}">
                <a16:creationId xmlns:a16="http://schemas.microsoft.com/office/drawing/2014/main" id="{63A2434B-7D0A-EA41-BB9A-FCA4058F1536}"/>
              </a:ext>
            </a:extLst>
          </p:cNvPr>
          <p:cNvSpPr/>
          <p:nvPr/>
        </p:nvSpPr>
        <p:spPr>
          <a:xfrm>
            <a:off x="10512404" y="3183218"/>
            <a:ext cx="1352227" cy="59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444" name="Group 23">
            <a:extLst>
              <a:ext uri="{FF2B5EF4-FFF2-40B4-BE49-F238E27FC236}">
                <a16:creationId xmlns:a16="http://schemas.microsoft.com/office/drawing/2014/main" id="{BB9FA180-C8EC-9F4D-B6BD-71E987025A6F}"/>
              </a:ext>
            </a:extLst>
          </p:cNvPr>
          <p:cNvGrpSpPr/>
          <p:nvPr/>
        </p:nvGrpSpPr>
        <p:grpSpPr>
          <a:xfrm>
            <a:off x="2263739" y="3350816"/>
            <a:ext cx="1086695" cy="1261945"/>
            <a:chOff x="2400971" y="2249040"/>
            <a:chExt cx="1086695" cy="1261945"/>
          </a:xfrm>
        </p:grpSpPr>
        <p:cxnSp>
          <p:nvCxnSpPr>
            <p:cNvPr id="445" name="Straight Connector 363">
              <a:extLst>
                <a:ext uri="{FF2B5EF4-FFF2-40B4-BE49-F238E27FC236}">
                  <a16:creationId xmlns:a16="http://schemas.microsoft.com/office/drawing/2014/main" id="{432D018F-46C5-A045-AB43-8A0BD23F27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7215" y="2517368"/>
              <a:ext cx="0" cy="993617"/>
            </a:xfrm>
            <a:prstGeom prst="line">
              <a:avLst/>
            </a:prstGeom>
            <a:ln w="12700">
              <a:solidFill>
                <a:srgbClr val="F14D98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Rounded Rectangle 212">
              <a:extLst>
                <a:ext uri="{FF2B5EF4-FFF2-40B4-BE49-F238E27FC236}">
                  <a16:creationId xmlns:a16="http://schemas.microsoft.com/office/drawing/2014/main" id="{60890B1E-2CFB-A74D-A19D-61443A02A2A2}"/>
                </a:ext>
              </a:extLst>
            </p:cNvPr>
            <p:cNvSpPr/>
            <p:nvPr/>
          </p:nvSpPr>
          <p:spPr>
            <a:xfrm>
              <a:off x="2400971" y="2249040"/>
              <a:ext cx="1086695" cy="565839"/>
            </a:xfrm>
            <a:prstGeom prst="roundRect">
              <a:avLst/>
            </a:prstGeom>
            <a:solidFill>
              <a:srgbClr val="F14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200">
                  <a:solidFill>
                    <a:schemeClr val="bg1"/>
                  </a:solidFill>
                </a:rPr>
                <a:t>Start</a:t>
              </a:r>
            </a:p>
            <a:p>
              <a:pPr algn="ctr"/>
              <a:r>
                <a:rPr lang="en-SE" sz="1200">
                  <a:solidFill>
                    <a:schemeClr val="bg1"/>
                  </a:solidFill>
                </a:rPr>
                <a:t>systemdemo</a:t>
              </a:r>
            </a:p>
          </p:txBody>
        </p:sp>
      </p:grpSp>
      <p:sp>
        <p:nvSpPr>
          <p:cNvPr id="453" name="Oval 200">
            <a:extLst>
              <a:ext uri="{FF2B5EF4-FFF2-40B4-BE49-F238E27FC236}">
                <a16:creationId xmlns:a16="http://schemas.microsoft.com/office/drawing/2014/main" id="{24812A7C-119A-EC4D-AD68-49CD923A2DF7}"/>
              </a:ext>
            </a:extLst>
          </p:cNvPr>
          <p:cNvSpPr/>
          <p:nvPr/>
        </p:nvSpPr>
        <p:spPr>
          <a:xfrm flipH="1" flipV="1">
            <a:off x="2760027" y="5001579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54" name="Oval 201">
            <a:extLst>
              <a:ext uri="{FF2B5EF4-FFF2-40B4-BE49-F238E27FC236}">
                <a16:creationId xmlns:a16="http://schemas.microsoft.com/office/drawing/2014/main" id="{0D8FFCBA-E1E5-FA48-90C4-4CBB6D2421A7}"/>
              </a:ext>
            </a:extLst>
          </p:cNvPr>
          <p:cNvSpPr/>
          <p:nvPr/>
        </p:nvSpPr>
        <p:spPr>
          <a:xfrm flipH="1" flipV="1">
            <a:off x="2380853" y="5376040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55" name="Oval 202">
            <a:extLst>
              <a:ext uri="{FF2B5EF4-FFF2-40B4-BE49-F238E27FC236}">
                <a16:creationId xmlns:a16="http://schemas.microsoft.com/office/drawing/2014/main" id="{645D4ADA-57D8-B84F-88E2-7A02C57F918F}"/>
              </a:ext>
            </a:extLst>
          </p:cNvPr>
          <p:cNvSpPr/>
          <p:nvPr/>
        </p:nvSpPr>
        <p:spPr>
          <a:xfrm flipH="1" flipV="1">
            <a:off x="2932072" y="5129987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56" name="Oval 203">
            <a:extLst>
              <a:ext uri="{FF2B5EF4-FFF2-40B4-BE49-F238E27FC236}">
                <a16:creationId xmlns:a16="http://schemas.microsoft.com/office/drawing/2014/main" id="{8F6576A2-63FF-8943-8DEC-B30D6D40E4DB}"/>
              </a:ext>
            </a:extLst>
          </p:cNvPr>
          <p:cNvSpPr/>
          <p:nvPr/>
        </p:nvSpPr>
        <p:spPr>
          <a:xfrm flipH="1" flipV="1">
            <a:off x="2724854" y="5200863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57" name="Oval 204">
            <a:extLst>
              <a:ext uri="{FF2B5EF4-FFF2-40B4-BE49-F238E27FC236}">
                <a16:creationId xmlns:a16="http://schemas.microsoft.com/office/drawing/2014/main" id="{65B69DDB-DA67-8941-A43C-5A4007524BB2}"/>
              </a:ext>
            </a:extLst>
          </p:cNvPr>
          <p:cNvSpPr/>
          <p:nvPr/>
        </p:nvSpPr>
        <p:spPr>
          <a:xfrm flipH="1" flipV="1">
            <a:off x="2958197" y="4701106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58" name="Oval 205">
            <a:extLst>
              <a:ext uri="{FF2B5EF4-FFF2-40B4-BE49-F238E27FC236}">
                <a16:creationId xmlns:a16="http://schemas.microsoft.com/office/drawing/2014/main" id="{058D119E-8A03-5F4B-A474-DE7A8506EF24}"/>
              </a:ext>
            </a:extLst>
          </p:cNvPr>
          <p:cNvSpPr/>
          <p:nvPr/>
        </p:nvSpPr>
        <p:spPr>
          <a:xfrm flipH="1" flipV="1">
            <a:off x="2345356" y="5047034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59" name="Oval 206">
            <a:extLst>
              <a:ext uri="{FF2B5EF4-FFF2-40B4-BE49-F238E27FC236}">
                <a16:creationId xmlns:a16="http://schemas.microsoft.com/office/drawing/2014/main" id="{6E2CDD56-73DE-564E-8F01-C2DBDCAABE4F}"/>
              </a:ext>
            </a:extLst>
          </p:cNvPr>
          <p:cNvSpPr/>
          <p:nvPr/>
        </p:nvSpPr>
        <p:spPr>
          <a:xfrm flipH="1" flipV="1">
            <a:off x="2748486" y="4808687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60" name="Oval 207">
            <a:extLst>
              <a:ext uri="{FF2B5EF4-FFF2-40B4-BE49-F238E27FC236}">
                <a16:creationId xmlns:a16="http://schemas.microsoft.com/office/drawing/2014/main" id="{6FA3B046-6EF1-714A-96BB-77F99BD8E25B}"/>
              </a:ext>
            </a:extLst>
          </p:cNvPr>
          <p:cNvSpPr/>
          <p:nvPr/>
        </p:nvSpPr>
        <p:spPr>
          <a:xfrm flipH="1" flipV="1">
            <a:off x="2546084" y="4976728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61" name="Oval 208">
            <a:extLst>
              <a:ext uri="{FF2B5EF4-FFF2-40B4-BE49-F238E27FC236}">
                <a16:creationId xmlns:a16="http://schemas.microsoft.com/office/drawing/2014/main" id="{4A105D2B-C921-6249-9B67-1B74FCAE2F2F}"/>
              </a:ext>
            </a:extLst>
          </p:cNvPr>
          <p:cNvSpPr/>
          <p:nvPr/>
        </p:nvSpPr>
        <p:spPr>
          <a:xfrm flipH="1" flipV="1">
            <a:off x="2546084" y="4781025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62" name="Oval 209">
            <a:extLst>
              <a:ext uri="{FF2B5EF4-FFF2-40B4-BE49-F238E27FC236}">
                <a16:creationId xmlns:a16="http://schemas.microsoft.com/office/drawing/2014/main" id="{BA2988A6-9B36-144D-AE89-873EB7F47D4B}"/>
              </a:ext>
            </a:extLst>
          </p:cNvPr>
          <p:cNvSpPr/>
          <p:nvPr/>
        </p:nvSpPr>
        <p:spPr>
          <a:xfrm flipH="1" flipV="1">
            <a:off x="2511628" y="5190001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63" name="Oval 210">
            <a:extLst>
              <a:ext uri="{FF2B5EF4-FFF2-40B4-BE49-F238E27FC236}">
                <a16:creationId xmlns:a16="http://schemas.microsoft.com/office/drawing/2014/main" id="{6E71608B-0652-DC4D-85FE-2AF4F8A80FE9}"/>
              </a:ext>
            </a:extLst>
          </p:cNvPr>
          <p:cNvSpPr/>
          <p:nvPr/>
        </p:nvSpPr>
        <p:spPr>
          <a:xfrm flipH="1" flipV="1">
            <a:off x="2600290" y="5380771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64" name="Oval 211">
            <a:extLst>
              <a:ext uri="{FF2B5EF4-FFF2-40B4-BE49-F238E27FC236}">
                <a16:creationId xmlns:a16="http://schemas.microsoft.com/office/drawing/2014/main" id="{E27E1634-334B-B341-8EC6-26F66DE5A3AC}"/>
              </a:ext>
            </a:extLst>
          </p:cNvPr>
          <p:cNvSpPr/>
          <p:nvPr/>
        </p:nvSpPr>
        <p:spPr>
          <a:xfrm flipH="1" flipV="1">
            <a:off x="2819728" y="5383924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65" name="Oval 215">
            <a:extLst>
              <a:ext uri="{FF2B5EF4-FFF2-40B4-BE49-F238E27FC236}">
                <a16:creationId xmlns:a16="http://schemas.microsoft.com/office/drawing/2014/main" id="{91214B5A-BE9C-0D44-B95A-25B0980496C4}"/>
              </a:ext>
            </a:extLst>
          </p:cNvPr>
          <p:cNvSpPr/>
          <p:nvPr/>
        </p:nvSpPr>
        <p:spPr>
          <a:xfrm flipH="1" flipV="1">
            <a:off x="3021279" y="5313553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66" name="Oval 216">
            <a:extLst>
              <a:ext uri="{FF2B5EF4-FFF2-40B4-BE49-F238E27FC236}">
                <a16:creationId xmlns:a16="http://schemas.microsoft.com/office/drawing/2014/main" id="{BBD97341-EF0C-6740-B09D-DC6D973AE482}"/>
              </a:ext>
            </a:extLst>
          </p:cNvPr>
          <p:cNvSpPr/>
          <p:nvPr/>
        </p:nvSpPr>
        <p:spPr>
          <a:xfrm flipH="1" flipV="1">
            <a:off x="2947541" y="4912862"/>
            <a:ext cx="159838" cy="159838"/>
          </a:xfrm>
          <a:prstGeom prst="ellipse">
            <a:avLst/>
          </a:prstGeom>
          <a:solidFill>
            <a:srgbClr val="FF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467" name="Group 2">
            <a:extLst>
              <a:ext uri="{FF2B5EF4-FFF2-40B4-BE49-F238E27FC236}">
                <a16:creationId xmlns:a16="http://schemas.microsoft.com/office/drawing/2014/main" id="{0F4B3689-C8C5-0B4C-8391-0F5082FDABC6}"/>
              </a:ext>
            </a:extLst>
          </p:cNvPr>
          <p:cNvGrpSpPr/>
          <p:nvPr/>
        </p:nvGrpSpPr>
        <p:grpSpPr>
          <a:xfrm>
            <a:off x="1725872" y="1953279"/>
            <a:ext cx="444746" cy="736227"/>
            <a:chOff x="1842469" y="1050335"/>
            <a:chExt cx="444746" cy="736227"/>
          </a:xfrm>
        </p:grpSpPr>
        <p:sp>
          <p:nvSpPr>
            <p:cNvPr id="468" name="TextBox 338">
              <a:extLst>
                <a:ext uri="{FF2B5EF4-FFF2-40B4-BE49-F238E27FC236}">
                  <a16:creationId xmlns:a16="http://schemas.microsoft.com/office/drawing/2014/main" id="{FD4353CC-CE82-F24F-9536-B810A4F8C786}"/>
                </a:ext>
              </a:extLst>
            </p:cNvPr>
            <p:cNvSpPr txBox="1"/>
            <p:nvPr/>
          </p:nvSpPr>
          <p:spPr>
            <a:xfrm>
              <a:off x="1842469" y="1540341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  <p:grpSp>
          <p:nvGrpSpPr>
            <p:cNvPr id="469" name="Group 339">
              <a:extLst>
                <a:ext uri="{FF2B5EF4-FFF2-40B4-BE49-F238E27FC236}">
                  <a16:creationId xmlns:a16="http://schemas.microsoft.com/office/drawing/2014/main" id="{3B2E967A-8A65-3F48-9BC8-BA3EB563CD1D}"/>
                </a:ext>
              </a:extLst>
            </p:cNvPr>
            <p:cNvGrpSpPr/>
            <p:nvPr/>
          </p:nvGrpSpPr>
          <p:grpSpPr>
            <a:xfrm>
              <a:off x="1865854" y="1050335"/>
              <a:ext cx="398796" cy="516227"/>
              <a:chOff x="2313764" y="1076501"/>
              <a:chExt cx="398796" cy="516227"/>
            </a:xfrm>
          </p:grpSpPr>
          <p:sp>
            <p:nvSpPr>
              <p:cNvPr id="470" name="Rounded Rectangle 340">
                <a:extLst>
                  <a:ext uri="{FF2B5EF4-FFF2-40B4-BE49-F238E27FC236}">
                    <a16:creationId xmlns:a16="http://schemas.microsoft.com/office/drawing/2014/main" id="{6EE742EB-9EA6-2648-9F17-2B82100A0474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1" name="Group 341">
                <a:extLst>
                  <a:ext uri="{FF2B5EF4-FFF2-40B4-BE49-F238E27FC236}">
                    <a16:creationId xmlns:a16="http://schemas.microsoft.com/office/drawing/2014/main" id="{E1464A5A-CE64-C14A-B988-BE7DB02B7092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472" name="Straight Connector 342">
                  <a:extLst>
                    <a:ext uri="{FF2B5EF4-FFF2-40B4-BE49-F238E27FC236}">
                      <a16:creationId xmlns:a16="http://schemas.microsoft.com/office/drawing/2014/main" id="{261B28B3-E8B3-C741-87D5-13B2D42E8E6A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343">
                  <a:extLst>
                    <a:ext uri="{FF2B5EF4-FFF2-40B4-BE49-F238E27FC236}">
                      <a16:creationId xmlns:a16="http://schemas.microsoft.com/office/drawing/2014/main" id="{5FBFA3E1-C0B5-C94E-8678-B1DE97B992B9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344">
                  <a:extLst>
                    <a:ext uri="{FF2B5EF4-FFF2-40B4-BE49-F238E27FC236}">
                      <a16:creationId xmlns:a16="http://schemas.microsoft.com/office/drawing/2014/main" id="{A38DA9DE-B51E-A647-B59B-54E8D9A02649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345">
                  <a:extLst>
                    <a:ext uri="{FF2B5EF4-FFF2-40B4-BE49-F238E27FC236}">
                      <a16:creationId xmlns:a16="http://schemas.microsoft.com/office/drawing/2014/main" id="{6FBC1A85-4F5E-7842-8A48-9592672578C8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346">
                  <a:extLst>
                    <a:ext uri="{FF2B5EF4-FFF2-40B4-BE49-F238E27FC236}">
                      <a16:creationId xmlns:a16="http://schemas.microsoft.com/office/drawing/2014/main" id="{EC0D414B-2C4B-9E4A-806F-27D548BB727A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347">
                  <a:extLst>
                    <a:ext uri="{FF2B5EF4-FFF2-40B4-BE49-F238E27FC236}">
                      <a16:creationId xmlns:a16="http://schemas.microsoft.com/office/drawing/2014/main" id="{8BB10EE5-7F68-1E4F-8060-B0D6DF76FA3F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348">
                  <a:extLst>
                    <a:ext uri="{FF2B5EF4-FFF2-40B4-BE49-F238E27FC236}">
                      <a16:creationId xmlns:a16="http://schemas.microsoft.com/office/drawing/2014/main" id="{310647D1-F3BA-0A4C-8644-B6D55E5557BA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349">
                  <a:extLst>
                    <a:ext uri="{FF2B5EF4-FFF2-40B4-BE49-F238E27FC236}">
                      <a16:creationId xmlns:a16="http://schemas.microsoft.com/office/drawing/2014/main" id="{2BB0D06F-67D2-6A40-9772-1640DED57F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0" name="Group 4">
            <a:extLst>
              <a:ext uri="{FF2B5EF4-FFF2-40B4-BE49-F238E27FC236}">
                <a16:creationId xmlns:a16="http://schemas.microsoft.com/office/drawing/2014/main" id="{A8CAEA66-3CE3-5F4E-A73F-894BDD738746}"/>
              </a:ext>
            </a:extLst>
          </p:cNvPr>
          <p:cNvGrpSpPr/>
          <p:nvPr/>
        </p:nvGrpSpPr>
        <p:grpSpPr>
          <a:xfrm>
            <a:off x="2585419" y="1956915"/>
            <a:ext cx="444746" cy="728639"/>
            <a:chOff x="2485137" y="1079489"/>
            <a:chExt cx="444746" cy="728639"/>
          </a:xfrm>
        </p:grpSpPr>
        <p:sp>
          <p:nvSpPr>
            <p:cNvPr id="481" name="TextBox 217">
              <a:extLst>
                <a:ext uri="{FF2B5EF4-FFF2-40B4-BE49-F238E27FC236}">
                  <a16:creationId xmlns:a16="http://schemas.microsoft.com/office/drawing/2014/main" id="{49F695A1-6C29-A643-9DBC-572E5CF662EC}"/>
                </a:ext>
              </a:extLst>
            </p:cNvPr>
            <p:cNvSpPr txBox="1"/>
            <p:nvPr/>
          </p:nvSpPr>
          <p:spPr>
            <a:xfrm>
              <a:off x="2485137" y="1561907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grpSp>
          <p:nvGrpSpPr>
            <p:cNvPr id="482" name="Group 218">
              <a:extLst>
                <a:ext uri="{FF2B5EF4-FFF2-40B4-BE49-F238E27FC236}">
                  <a16:creationId xmlns:a16="http://schemas.microsoft.com/office/drawing/2014/main" id="{025C0C74-ADA2-A94F-BAB8-64BEB62B840B}"/>
                </a:ext>
              </a:extLst>
            </p:cNvPr>
            <p:cNvGrpSpPr/>
            <p:nvPr/>
          </p:nvGrpSpPr>
          <p:grpSpPr>
            <a:xfrm>
              <a:off x="2508522" y="1079489"/>
              <a:ext cx="398796" cy="516227"/>
              <a:chOff x="2313764" y="1084089"/>
              <a:chExt cx="398796" cy="516227"/>
            </a:xfrm>
          </p:grpSpPr>
          <p:sp>
            <p:nvSpPr>
              <p:cNvPr id="483" name="Rounded Rectangle 219">
                <a:extLst>
                  <a:ext uri="{FF2B5EF4-FFF2-40B4-BE49-F238E27FC236}">
                    <a16:creationId xmlns:a16="http://schemas.microsoft.com/office/drawing/2014/main" id="{269926DB-8490-3842-A473-A3C6F06A42E4}"/>
                  </a:ext>
                </a:extLst>
              </p:cNvPr>
              <p:cNvSpPr/>
              <p:nvPr/>
            </p:nvSpPr>
            <p:spPr>
              <a:xfrm>
                <a:off x="2313764" y="1084089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84" name="Group 220">
                <a:extLst>
                  <a:ext uri="{FF2B5EF4-FFF2-40B4-BE49-F238E27FC236}">
                    <a16:creationId xmlns:a16="http://schemas.microsoft.com/office/drawing/2014/main" id="{51176494-8D51-B246-8099-088EED9A42F0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485" name="Straight Connector 221">
                  <a:extLst>
                    <a:ext uri="{FF2B5EF4-FFF2-40B4-BE49-F238E27FC236}">
                      <a16:creationId xmlns:a16="http://schemas.microsoft.com/office/drawing/2014/main" id="{C0C5866D-2811-5944-9BEE-512C29B17396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222">
                  <a:extLst>
                    <a:ext uri="{FF2B5EF4-FFF2-40B4-BE49-F238E27FC236}">
                      <a16:creationId xmlns:a16="http://schemas.microsoft.com/office/drawing/2014/main" id="{744C638E-4FF2-C748-AE9C-0BADC7ADBDCA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223">
                  <a:extLst>
                    <a:ext uri="{FF2B5EF4-FFF2-40B4-BE49-F238E27FC236}">
                      <a16:creationId xmlns:a16="http://schemas.microsoft.com/office/drawing/2014/main" id="{C693E234-9BB2-5A44-AD85-CE235C580C10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224">
                  <a:extLst>
                    <a:ext uri="{FF2B5EF4-FFF2-40B4-BE49-F238E27FC236}">
                      <a16:creationId xmlns:a16="http://schemas.microsoft.com/office/drawing/2014/main" id="{210F218C-9F56-F443-987A-19AE952DD304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225">
                  <a:extLst>
                    <a:ext uri="{FF2B5EF4-FFF2-40B4-BE49-F238E27FC236}">
                      <a16:creationId xmlns:a16="http://schemas.microsoft.com/office/drawing/2014/main" id="{52F5242F-2DDB-404F-B98B-EE81F3910F6E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226">
                  <a:extLst>
                    <a:ext uri="{FF2B5EF4-FFF2-40B4-BE49-F238E27FC236}">
                      <a16:creationId xmlns:a16="http://schemas.microsoft.com/office/drawing/2014/main" id="{E41F126E-9821-7C46-99E6-B867F9240F68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227">
                  <a:extLst>
                    <a:ext uri="{FF2B5EF4-FFF2-40B4-BE49-F238E27FC236}">
                      <a16:creationId xmlns:a16="http://schemas.microsoft.com/office/drawing/2014/main" id="{81E2BBD4-81C9-8245-B6C9-15E474FC0C55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228">
                  <a:extLst>
                    <a:ext uri="{FF2B5EF4-FFF2-40B4-BE49-F238E27FC236}">
                      <a16:creationId xmlns:a16="http://schemas.microsoft.com/office/drawing/2014/main" id="{8F031A9B-D6D4-1046-986C-5F03BBF71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3" name="Group 5">
            <a:extLst>
              <a:ext uri="{FF2B5EF4-FFF2-40B4-BE49-F238E27FC236}">
                <a16:creationId xmlns:a16="http://schemas.microsoft.com/office/drawing/2014/main" id="{C1C21E13-24C3-CD4A-B524-9A6DE40834D3}"/>
              </a:ext>
            </a:extLst>
          </p:cNvPr>
          <p:cNvGrpSpPr/>
          <p:nvPr/>
        </p:nvGrpSpPr>
        <p:grpSpPr>
          <a:xfrm>
            <a:off x="3451816" y="1953131"/>
            <a:ext cx="444746" cy="736227"/>
            <a:chOff x="3248575" y="1089154"/>
            <a:chExt cx="444746" cy="736227"/>
          </a:xfrm>
        </p:grpSpPr>
        <p:sp>
          <p:nvSpPr>
            <p:cNvPr id="494" name="TextBox 229">
              <a:extLst>
                <a:ext uri="{FF2B5EF4-FFF2-40B4-BE49-F238E27FC236}">
                  <a16:creationId xmlns:a16="http://schemas.microsoft.com/office/drawing/2014/main" id="{86CDCDBD-E2CC-4743-93C1-7A90EEA39589}"/>
                </a:ext>
              </a:extLst>
            </p:cNvPr>
            <p:cNvSpPr txBox="1"/>
            <p:nvPr/>
          </p:nvSpPr>
          <p:spPr>
            <a:xfrm>
              <a:off x="3248575" y="1579160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  <p:grpSp>
          <p:nvGrpSpPr>
            <p:cNvPr id="495" name="Group 230">
              <a:extLst>
                <a:ext uri="{FF2B5EF4-FFF2-40B4-BE49-F238E27FC236}">
                  <a16:creationId xmlns:a16="http://schemas.microsoft.com/office/drawing/2014/main" id="{088F4006-6C25-0F43-AC29-121A3FC75506}"/>
                </a:ext>
              </a:extLst>
            </p:cNvPr>
            <p:cNvGrpSpPr/>
            <p:nvPr/>
          </p:nvGrpSpPr>
          <p:grpSpPr>
            <a:xfrm>
              <a:off x="3271960" y="1089154"/>
              <a:ext cx="398796" cy="516227"/>
              <a:chOff x="2313764" y="1076501"/>
              <a:chExt cx="398796" cy="516227"/>
            </a:xfrm>
          </p:grpSpPr>
          <p:sp>
            <p:nvSpPr>
              <p:cNvPr id="496" name="Rounded Rectangle 231">
                <a:extLst>
                  <a:ext uri="{FF2B5EF4-FFF2-40B4-BE49-F238E27FC236}">
                    <a16:creationId xmlns:a16="http://schemas.microsoft.com/office/drawing/2014/main" id="{0C33DE43-1DA7-F946-8857-946134188C78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7" name="Group 232">
                <a:extLst>
                  <a:ext uri="{FF2B5EF4-FFF2-40B4-BE49-F238E27FC236}">
                    <a16:creationId xmlns:a16="http://schemas.microsoft.com/office/drawing/2014/main" id="{1A4CF259-88EA-A34D-A8A2-220F0385EE73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498" name="Straight Connector 233">
                  <a:extLst>
                    <a:ext uri="{FF2B5EF4-FFF2-40B4-BE49-F238E27FC236}">
                      <a16:creationId xmlns:a16="http://schemas.microsoft.com/office/drawing/2014/main" id="{08D72DB8-34AF-8E46-AD99-06D7A30DFF66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234">
                  <a:extLst>
                    <a:ext uri="{FF2B5EF4-FFF2-40B4-BE49-F238E27FC236}">
                      <a16:creationId xmlns:a16="http://schemas.microsoft.com/office/drawing/2014/main" id="{C9037D3C-02D7-D146-8E60-83B441D513F1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235">
                  <a:extLst>
                    <a:ext uri="{FF2B5EF4-FFF2-40B4-BE49-F238E27FC236}">
                      <a16:creationId xmlns:a16="http://schemas.microsoft.com/office/drawing/2014/main" id="{B5094E46-1C34-7146-86B0-FB1C11A9893B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236">
                  <a:extLst>
                    <a:ext uri="{FF2B5EF4-FFF2-40B4-BE49-F238E27FC236}">
                      <a16:creationId xmlns:a16="http://schemas.microsoft.com/office/drawing/2014/main" id="{E651E1FB-6CAD-FD47-87CD-A3107D67CFA6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237">
                  <a:extLst>
                    <a:ext uri="{FF2B5EF4-FFF2-40B4-BE49-F238E27FC236}">
                      <a16:creationId xmlns:a16="http://schemas.microsoft.com/office/drawing/2014/main" id="{734D8AD8-756A-D844-ABD4-A8AB3A149853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238">
                  <a:extLst>
                    <a:ext uri="{FF2B5EF4-FFF2-40B4-BE49-F238E27FC236}">
                      <a16:creationId xmlns:a16="http://schemas.microsoft.com/office/drawing/2014/main" id="{CEF72FD8-5EE1-8B47-AFB9-0E9D5C9E0FBD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239">
                  <a:extLst>
                    <a:ext uri="{FF2B5EF4-FFF2-40B4-BE49-F238E27FC236}">
                      <a16:creationId xmlns:a16="http://schemas.microsoft.com/office/drawing/2014/main" id="{7B54A1CA-E146-8541-9CC6-35305C6139BA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240">
                  <a:extLst>
                    <a:ext uri="{FF2B5EF4-FFF2-40B4-BE49-F238E27FC236}">
                      <a16:creationId xmlns:a16="http://schemas.microsoft.com/office/drawing/2014/main" id="{D3794764-E2F3-B54D-9769-A5BC5ED62A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06" name="Group 7">
            <a:extLst>
              <a:ext uri="{FF2B5EF4-FFF2-40B4-BE49-F238E27FC236}">
                <a16:creationId xmlns:a16="http://schemas.microsoft.com/office/drawing/2014/main" id="{339352C0-7039-C04C-A1F5-C0E97A8D7C16}"/>
              </a:ext>
            </a:extLst>
          </p:cNvPr>
          <p:cNvGrpSpPr/>
          <p:nvPr/>
        </p:nvGrpSpPr>
        <p:grpSpPr>
          <a:xfrm>
            <a:off x="4306765" y="1953131"/>
            <a:ext cx="444746" cy="736227"/>
            <a:chOff x="4188854" y="1145226"/>
            <a:chExt cx="444746" cy="736227"/>
          </a:xfrm>
        </p:grpSpPr>
        <p:sp>
          <p:nvSpPr>
            <p:cNvPr id="507" name="TextBox 241">
              <a:extLst>
                <a:ext uri="{FF2B5EF4-FFF2-40B4-BE49-F238E27FC236}">
                  <a16:creationId xmlns:a16="http://schemas.microsoft.com/office/drawing/2014/main" id="{39786171-4ACA-D647-BE82-D5101E3CCEF5}"/>
                </a:ext>
              </a:extLst>
            </p:cNvPr>
            <p:cNvSpPr txBox="1"/>
            <p:nvPr/>
          </p:nvSpPr>
          <p:spPr>
            <a:xfrm>
              <a:off x="4188854" y="1635232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2023</a:t>
              </a:r>
            </a:p>
          </p:txBody>
        </p:sp>
        <p:grpSp>
          <p:nvGrpSpPr>
            <p:cNvPr id="508" name="Group 242">
              <a:extLst>
                <a:ext uri="{FF2B5EF4-FFF2-40B4-BE49-F238E27FC236}">
                  <a16:creationId xmlns:a16="http://schemas.microsoft.com/office/drawing/2014/main" id="{953BF17F-EB4B-6C42-AD7D-E8D6D77F686C}"/>
                </a:ext>
              </a:extLst>
            </p:cNvPr>
            <p:cNvGrpSpPr/>
            <p:nvPr/>
          </p:nvGrpSpPr>
          <p:grpSpPr>
            <a:xfrm>
              <a:off x="4212239" y="1145226"/>
              <a:ext cx="398796" cy="516227"/>
              <a:chOff x="2313764" y="1076501"/>
              <a:chExt cx="398796" cy="516227"/>
            </a:xfrm>
          </p:grpSpPr>
          <p:sp>
            <p:nvSpPr>
              <p:cNvPr id="509" name="Rounded Rectangle 243">
                <a:extLst>
                  <a:ext uri="{FF2B5EF4-FFF2-40B4-BE49-F238E27FC236}">
                    <a16:creationId xmlns:a16="http://schemas.microsoft.com/office/drawing/2014/main" id="{C7C747F3-8FEE-8C46-822C-1179FD322CEF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0" name="Group 244">
                <a:extLst>
                  <a:ext uri="{FF2B5EF4-FFF2-40B4-BE49-F238E27FC236}">
                    <a16:creationId xmlns:a16="http://schemas.microsoft.com/office/drawing/2014/main" id="{6DF6F1A1-5F47-0A43-A618-5874692CC25E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511" name="Straight Connector 245">
                  <a:extLst>
                    <a:ext uri="{FF2B5EF4-FFF2-40B4-BE49-F238E27FC236}">
                      <a16:creationId xmlns:a16="http://schemas.microsoft.com/office/drawing/2014/main" id="{C864439C-AA96-BD48-9BFB-F44D3F718929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246">
                  <a:extLst>
                    <a:ext uri="{FF2B5EF4-FFF2-40B4-BE49-F238E27FC236}">
                      <a16:creationId xmlns:a16="http://schemas.microsoft.com/office/drawing/2014/main" id="{53CDC3D8-969A-B144-ADC3-EDB85F167703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247">
                  <a:extLst>
                    <a:ext uri="{FF2B5EF4-FFF2-40B4-BE49-F238E27FC236}">
                      <a16:creationId xmlns:a16="http://schemas.microsoft.com/office/drawing/2014/main" id="{5F51D5A9-B213-D340-9A33-5B6F26827FC1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248">
                  <a:extLst>
                    <a:ext uri="{FF2B5EF4-FFF2-40B4-BE49-F238E27FC236}">
                      <a16:creationId xmlns:a16="http://schemas.microsoft.com/office/drawing/2014/main" id="{EA0F7B3F-9E7F-594B-8EFB-841337CF7F0B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249">
                  <a:extLst>
                    <a:ext uri="{FF2B5EF4-FFF2-40B4-BE49-F238E27FC236}">
                      <a16:creationId xmlns:a16="http://schemas.microsoft.com/office/drawing/2014/main" id="{AE522E3B-093E-804D-9484-8E80731134DD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250">
                  <a:extLst>
                    <a:ext uri="{FF2B5EF4-FFF2-40B4-BE49-F238E27FC236}">
                      <a16:creationId xmlns:a16="http://schemas.microsoft.com/office/drawing/2014/main" id="{BE57BC1E-4005-D840-B941-0A75AFAB2AC0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251">
                  <a:extLst>
                    <a:ext uri="{FF2B5EF4-FFF2-40B4-BE49-F238E27FC236}">
                      <a16:creationId xmlns:a16="http://schemas.microsoft.com/office/drawing/2014/main" id="{4E8C5332-836C-3F4C-BB10-6015E54AECC8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252">
                  <a:extLst>
                    <a:ext uri="{FF2B5EF4-FFF2-40B4-BE49-F238E27FC236}">
                      <a16:creationId xmlns:a16="http://schemas.microsoft.com/office/drawing/2014/main" id="{8C7920B0-FB5E-EA42-8179-39599F33FC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9" name="Group 8">
            <a:extLst>
              <a:ext uri="{FF2B5EF4-FFF2-40B4-BE49-F238E27FC236}">
                <a16:creationId xmlns:a16="http://schemas.microsoft.com/office/drawing/2014/main" id="{71240DE3-1FF4-9A4E-8176-8BD0EC7D4707}"/>
              </a:ext>
            </a:extLst>
          </p:cNvPr>
          <p:cNvGrpSpPr/>
          <p:nvPr/>
        </p:nvGrpSpPr>
        <p:grpSpPr>
          <a:xfrm>
            <a:off x="5117191" y="1953131"/>
            <a:ext cx="444746" cy="736227"/>
            <a:chOff x="5202458" y="1265996"/>
            <a:chExt cx="444746" cy="736227"/>
          </a:xfrm>
        </p:grpSpPr>
        <p:sp>
          <p:nvSpPr>
            <p:cNvPr id="520" name="TextBox 253">
              <a:extLst>
                <a:ext uri="{FF2B5EF4-FFF2-40B4-BE49-F238E27FC236}">
                  <a16:creationId xmlns:a16="http://schemas.microsoft.com/office/drawing/2014/main" id="{AA67CBA9-A6B6-2E4F-8527-30756359CB18}"/>
                </a:ext>
              </a:extLst>
            </p:cNvPr>
            <p:cNvSpPr txBox="1"/>
            <p:nvPr/>
          </p:nvSpPr>
          <p:spPr>
            <a:xfrm>
              <a:off x="5202458" y="1756002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2024</a:t>
              </a:r>
            </a:p>
          </p:txBody>
        </p:sp>
        <p:grpSp>
          <p:nvGrpSpPr>
            <p:cNvPr id="521" name="Group 254">
              <a:extLst>
                <a:ext uri="{FF2B5EF4-FFF2-40B4-BE49-F238E27FC236}">
                  <a16:creationId xmlns:a16="http://schemas.microsoft.com/office/drawing/2014/main" id="{DA3C4EBE-7BC7-9242-9BB4-511FEC44A42B}"/>
                </a:ext>
              </a:extLst>
            </p:cNvPr>
            <p:cNvGrpSpPr/>
            <p:nvPr/>
          </p:nvGrpSpPr>
          <p:grpSpPr>
            <a:xfrm>
              <a:off x="5225843" y="1265996"/>
              <a:ext cx="398796" cy="516227"/>
              <a:chOff x="2313764" y="1076501"/>
              <a:chExt cx="398796" cy="516227"/>
            </a:xfrm>
          </p:grpSpPr>
          <p:sp>
            <p:nvSpPr>
              <p:cNvPr id="522" name="Rounded Rectangle 255">
                <a:extLst>
                  <a:ext uri="{FF2B5EF4-FFF2-40B4-BE49-F238E27FC236}">
                    <a16:creationId xmlns:a16="http://schemas.microsoft.com/office/drawing/2014/main" id="{66039E0E-13B9-F747-9A7D-9CA239A0E423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23" name="Group 256">
                <a:extLst>
                  <a:ext uri="{FF2B5EF4-FFF2-40B4-BE49-F238E27FC236}">
                    <a16:creationId xmlns:a16="http://schemas.microsoft.com/office/drawing/2014/main" id="{CCD43EF5-4E2D-5E42-A1AB-99DC45C2E865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524" name="Straight Connector 257">
                  <a:extLst>
                    <a:ext uri="{FF2B5EF4-FFF2-40B4-BE49-F238E27FC236}">
                      <a16:creationId xmlns:a16="http://schemas.microsoft.com/office/drawing/2014/main" id="{D33587D8-2AE0-864C-A1E4-B8F5835013FC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258">
                  <a:extLst>
                    <a:ext uri="{FF2B5EF4-FFF2-40B4-BE49-F238E27FC236}">
                      <a16:creationId xmlns:a16="http://schemas.microsoft.com/office/drawing/2014/main" id="{4F2EFE2A-FF02-D542-9530-FE69260F59E2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259">
                  <a:extLst>
                    <a:ext uri="{FF2B5EF4-FFF2-40B4-BE49-F238E27FC236}">
                      <a16:creationId xmlns:a16="http://schemas.microsoft.com/office/drawing/2014/main" id="{D5207061-E840-7641-885C-E7D78665F87C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260">
                  <a:extLst>
                    <a:ext uri="{FF2B5EF4-FFF2-40B4-BE49-F238E27FC236}">
                      <a16:creationId xmlns:a16="http://schemas.microsoft.com/office/drawing/2014/main" id="{306942C0-85DE-9B47-993F-9B08E6CBA6DE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261">
                  <a:extLst>
                    <a:ext uri="{FF2B5EF4-FFF2-40B4-BE49-F238E27FC236}">
                      <a16:creationId xmlns:a16="http://schemas.microsoft.com/office/drawing/2014/main" id="{4027F3AE-3569-D947-9315-7DBD9F0CE329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262">
                  <a:extLst>
                    <a:ext uri="{FF2B5EF4-FFF2-40B4-BE49-F238E27FC236}">
                      <a16:creationId xmlns:a16="http://schemas.microsoft.com/office/drawing/2014/main" id="{9B026E08-77BB-404C-B64C-0D658C4CCC03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263">
                  <a:extLst>
                    <a:ext uri="{FF2B5EF4-FFF2-40B4-BE49-F238E27FC236}">
                      <a16:creationId xmlns:a16="http://schemas.microsoft.com/office/drawing/2014/main" id="{7F14E73B-3DD8-8F41-97E3-EEBEF9B8761B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264">
                  <a:extLst>
                    <a:ext uri="{FF2B5EF4-FFF2-40B4-BE49-F238E27FC236}">
                      <a16:creationId xmlns:a16="http://schemas.microsoft.com/office/drawing/2014/main" id="{3CBA92F8-3A54-1B4D-9CE5-EA92477D39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2" name="Group 10">
            <a:extLst>
              <a:ext uri="{FF2B5EF4-FFF2-40B4-BE49-F238E27FC236}">
                <a16:creationId xmlns:a16="http://schemas.microsoft.com/office/drawing/2014/main" id="{97E8C22A-F49F-3E44-AE76-4524AA455ED8}"/>
              </a:ext>
            </a:extLst>
          </p:cNvPr>
          <p:cNvGrpSpPr/>
          <p:nvPr/>
        </p:nvGrpSpPr>
        <p:grpSpPr>
          <a:xfrm>
            <a:off x="5945292" y="1953131"/>
            <a:ext cx="444746" cy="736227"/>
            <a:chOff x="5935703" y="1283249"/>
            <a:chExt cx="444746" cy="736227"/>
          </a:xfrm>
        </p:grpSpPr>
        <p:sp>
          <p:nvSpPr>
            <p:cNvPr id="533" name="TextBox 265">
              <a:extLst>
                <a:ext uri="{FF2B5EF4-FFF2-40B4-BE49-F238E27FC236}">
                  <a16:creationId xmlns:a16="http://schemas.microsoft.com/office/drawing/2014/main" id="{356B524D-489A-AF43-9512-096DA9581E48}"/>
                </a:ext>
              </a:extLst>
            </p:cNvPr>
            <p:cNvSpPr txBox="1"/>
            <p:nvPr/>
          </p:nvSpPr>
          <p:spPr>
            <a:xfrm>
              <a:off x="5935703" y="1773255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2025</a:t>
              </a:r>
            </a:p>
          </p:txBody>
        </p:sp>
        <p:grpSp>
          <p:nvGrpSpPr>
            <p:cNvPr id="534" name="Group 266">
              <a:extLst>
                <a:ext uri="{FF2B5EF4-FFF2-40B4-BE49-F238E27FC236}">
                  <a16:creationId xmlns:a16="http://schemas.microsoft.com/office/drawing/2014/main" id="{C17451AF-1497-124C-8762-8B01564E816D}"/>
                </a:ext>
              </a:extLst>
            </p:cNvPr>
            <p:cNvGrpSpPr/>
            <p:nvPr/>
          </p:nvGrpSpPr>
          <p:grpSpPr>
            <a:xfrm>
              <a:off x="5959088" y="1283249"/>
              <a:ext cx="398796" cy="516227"/>
              <a:chOff x="2313764" y="1076501"/>
              <a:chExt cx="398796" cy="516227"/>
            </a:xfrm>
          </p:grpSpPr>
          <p:sp>
            <p:nvSpPr>
              <p:cNvPr id="535" name="Rounded Rectangle 267">
                <a:extLst>
                  <a:ext uri="{FF2B5EF4-FFF2-40B4-BE49-F238E27FC236}">
                    <a16:creationId xmlns:a16="http://schemas.microsoft.com/office/drawing/2014/main" id="{E89BE977-54A5-1A41-940C-BC00A85F5E5D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6" name="Group 268">
                <a:extLst>
                  <a:ext uri="{FF2B5EF4-FFF2-40B4-BE49-F238E27FC236}">
                    <a16:creationId xmlns:a16="http://schemas.microsoft.com/office/drawing/2014/main" id="{0AD789A0-7821-EE44-A67E-C6FE28702F10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537" name="Straight Connector 269">
                  <a:extLst>
                    <a:ext uri="{FF2B5EF4-FFF2-40B4-BE49-F238E27FC236}">
                      <a16:creationId xmlns:a16="http://schemas.microsoft.com/office/drawing/2014/main" id="{599DD9C7-967D-5349-8DB1-B9761AFE6AA7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270">
                  <a:extLst>
                    <a:ext uri="{FF2B5EF4-FFF2-40B4-BE49-F238E27FC236}">
                      <a16:creationId xmlns:a16="http://schemas.microsoft.com/office/drawing/2014/main" id="{90D76EC5-2271-D645-8AFA-2066E972E625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271">
                  <a:extLst>
                    <a:ext uri="{FF2B5EF4-FFF2-40B4-BE49-F238E27FC236}">
                      <a16:creationId xmlns:a16="http://schemas.microsoft.com/office/drawing/2014/main" id="{46BAED4E-EEFB-C14D-878C-93BEF5D60B39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272">
                  <a:extLst>
                    <a:ext uri="{FF2B5EF4-FFF2-40B4-BE49-F238E27FC236}">
                      <a16:creationId xmlns:a16="http://schemas.microsoft.com/office/drawing/2014/main" id="{3A4C3C18-D352-144E-A9BE-4DD5BF4CB068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273">
                  <a:extLst>
                    <a:ext uri="{FF2B5EF4-FFF2-40B4-BE49-F238E27FC236}">
                      <a16:creationId xmlns:a16="http://schemas.microsoft.com/office/drawing/2014/main" id="{1E63B65B-FCEC-6A4E-8C6C-56CF235F3CD9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274">
                  <a:extLst>
                    <a:ext uri="{FF2B5EF4-FFF2-40B4-BE49-F238E27FC236}">
                      <a16:creationId xmlns:a16="http://schemas.microsoft.com/office/drawing/2014/main" id="{5E951552-FF9F-7B41-8CC6-2D23114E48C6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Straight Connector 275">
                  <a:extLst>
                    <a:ext uri="{FF2B5EF4-FFF2-40B4-BE49-F238E27FC236}">
                      <a16:creationId xmlns:a16="http://schemas.microsoft.com/office/drawing/2014/main" id="{17A44642-B668-DD41-8F70-41CD2F4F177D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276">
                  <a:extLst>
                    <a:ext uri="{FF2B5EF4-FFF2-40B4-BE49-F238E27FC236}">
                      <a16:creationId xmlns:a16="http://schemas.microsoft.com/office/drawing/2014/main" id="{602F2F55-397E-BE4E-A3A8-48FBEFD39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45" name="Group 15">
            <a:extLst>
              <a:ext uri="{FF2B5EF4-FFF2-40B4-BE49-F238E27FC236}">
                <a16:creationId xmlns:a16="http://schemas.microsoft.com/office/drawing/2014/main" id="{BB0AC068-E22D-0541-9E89-637E712C09C8}"/>
              </a:ext>
            </a:extLst>
          </p:cNvPr>
          <p:cNvGrpSpPr/>
          <p:nvPr/>
        </p:nvGrpSpPr>
        <p:grpSpPr>
          <a:xfrm>
            <a:off x="6779479" y="1955680"/>
            <a:ext cx="444746" cy="736227"/>
            <a:chOff x="6824223" y="1352260"/>
            <a:chExt cx="444746" cy="736227"/>
          </a:xfrm>
        </p:grpSpPr>
        <p:sp>
          <p:nvSpPr>
            <p:cNvPr id="546" name="TextBox 277">
              <a:extLst>
                <a:ext uri="{FF2B5EF4-FFF2-40B4-BE49-F238E27FC236}">
                  <a16:creationId xmlns:a16="http://schemas.microsoft.com/office/drawing/2014/main" id="{F4DE9A46-427F-C64A-BAF5-7F1DA795DDEF}"/>
                </a:ext>
              </a:extLst>
            </p:cNvPr>
            <p:cNvSpPr txBox="1"/>
            <p:nvPr/>
          </p:nvSpPr>
          <p:spPr>
            <a:xfrm>
              <a:off x="6824223" y="1842266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2026</a:t>
              </a:r>
            </a:p>
          </p:txBody>
        </p:sp>
        <p:grpSp>
          <p:nvGrpSpPr>
            <p:cNvPr id="547" name="Group 278">
              <a:extLst>
                <a:ext uri="{FF2B5EF4-FFF2-40B4-BE49-F238E27FC236}">
                  <a16:creationId xmlns:a16="http://schemas.microsoft.com/office/drawing/2014/main" id="{CEBFC37D-E3A2-3E49-8BF2-EBD8418033C8}"/>
                </a:ext>
              </a:extLst>
            </p:cNvPr>
            <p:cNvGrpSpPr/>
            <p:nvPr/>
          </p:nvGrpSpPr>
          <p:grpSpPr>
            <a:xfrm>
              <a:off x="6847608" y="1352260"/>
              <a:ext cx="398796" cy="516227"/>
              <a:chOff x="2313764" y="1076501"/>
              <a:chExt cx="398796" cy="516227"/>
            </a:xfrm>
          </p:grpSpPr>
          <p:sp>
            <p:nvSpPr>
              <p:cNvPr id="548" name="Rounded Rectangle 279">
                <a:extLst>
                  <a:ext uri="{FF2B5EF4-FFF2-40B4-BE49-F238E27FC236}">
                    <a16:creationId xmlns:a16="http://schemas.microsoft.com/office/drawing/2014/main" id="{2CA5057D-4CCF-AE42-B21D-72C1B090E934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49" name="Group 280">
                <a:extLst>
                  <a:ext uri="{FF2B5EF4-FFF2-40B4-BE49-F238E27FC236}">
                    <a16:creationId xmlns:a16="http://schemas.microsoft.com/office/drawing/2014/main" id="{77B063F6-81B1-A344-BC47-78CBEF9AB9D1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550" name="Straight Connector 281">
                  <a:extLst>
                    <a:ext uri="{FF2B5EF4-FFF2-40B4-BE49-F238E27FC236}">
                      <a16:creationId xmlns:a16="http://schemas.microsoft.com/office/drawing/2014/main" id="{50CDA38F-15C6-314C-8F6B-CF90C332A324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283">
                  <a:extLst>
                    <a:ext uri="{FF2B5EF4-FFF2-40B4-BE49-F238E27FC236}">
                      <a16:creationId xmlns:a16="http://schemas.microsoft.com/office/drawing/2014/main" id="{73A65212-DD8D-6C48-B632-1B9E1943853E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284">
                  <a:extLst>
                    <a:ext uri="{FF2B5EF4-FFF2-40B4-BE49-F238E27FC236}">
                      <a16:creationId xmlns:a16="http://schemas.microsoft.com/office/drawing/2014/main" id="{0266BB81-ADDA-1349-BF5A-5C26781C3A11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285">
                  <a:extLst>
                    <a:ext uri="{FF2B5EF4-FFF2-40B4-BE49-F238E27FC236}">
                      <a16:creationId xmlns:a16="http://schemas.microsoft.com/office/drawing/2014/main" id="{80154489-B72D-384B-A97B-077AA6866FAB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286">
                  <a:extLst>
                    <a:ext uri="{FF2B5EF4-FFF2-40B4-BE49-F238E27FC236}">
                      <a16:creationId xmlns:a16="http://schemas.microsoft.com/office/drawing/2014/main" id="{7B42B8E2-A623-8447-9009-289801DC40BA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287">
                  <a:extLst>
                    <a:ext uri="{FF2B5EF4-FFF2-40B4-BE49-F238E27FC236}">
                      <a16:creationId xmlns:a16="http://schemas.microsoft.com/office/drawing/2014/main" id="{80E2195B-DB6A-3240-88CC-4A57CBBAE5B6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288">
                  <a:extLst>
                    <a:ext uri="{FF2B5EF4-FFF2-40B4-BE49-F238E27FC236}">
                      <a16:creationId xmlns:a16="http://schemas.microsoft.com/office/drawing/2014/main" id="{00C4A971-0A77-F94A-B575-83659996E365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Straight Connector 289">
                  <a:extLst>
                    <a:ext uri="{FF2B5EF4-FFF2-40B4-BE49-F238E27FC236}">
                      <a16:creationId xmlns:a16="http://schemas.microsoft.com/office/drawing/2014/main" id="{E86B4474-E7C7-CC46-9F82-D44456A8F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58" name="Group 16">
            <a:extLst>
              <a:ext uri="{FF2B5EF4-FFF2-40B4-BE49-F238E27FC236}">
                <a16:creationId xmlns:a16="http://schemas.microsoft.com/office/drawing/2014/main" id="{5A19E1EF-2549-E64E-94C3-E9F2E6080C36}"/>
              </a:ext>
            </a:extLst>
          </p:cNvPr>
          <p:cNvGrpSpPr/>
          <p:nvPr/>
        </p:nvGrpSpPr>
        <p:grpSpPr>
          <a:xfrm>
            <a:off x="7639898" y="1957559"/>
            <a:ext cx="444746" cy="736227"/>
            <a:chOff x="7721371" y="1339320"/>
            <a:chExt cx="444746" cy="736227"/>
          </a:xfrm>
        </p:grpSpPr>
        <p:sp>
          <p:nvSpPr>
            <p:cNvPr id="559" name="TextBox 290">
              <a:extLst>
                <a:ext uri="{FF2B5EF4-FFF2-40B4-BE49-F238E27FC236}">
                  <a16:creationId xmlns:a16="http://schemas.microsoft.com/office/drawing/2014/main" id="{78F30713-766A-534E-832E-D2914700B474}"/>
                </a:ext>
              </a:extLst>
            </p:cNvPr>
            <p:cNvSpPr txBox="1"/>
            <p:nvPr/>
          </p:nvSpPr>
          <p:spPr>
            <a:xfrm>
              <a:off x="7721371" y="1829326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2027</a:t>
              </a:r>
            </a:p>
          </p:txBody>
        </p:sp>
        <p:grpSp>
          <p:nvGrpSpPr>
            <p:cNvPr id="560" name="Group 291">
              <a:extLst>
                <a:ext uri="{FF2B5EF4-FFF2-40B4-BE49-F238E27FC236}">
                  <a16:creationId xmlns:a16="http://schemas.microsoft.com/office/drawing/2014/main" id="{3FF51C34-0435-D043-A8A0-A1D6E7810BB3}"/>
                </a:ext>
              </a:extLst>
            </p:cNvPr>
            <p:cNvGrpSpPr/>
            <p:nvPr/>
          </p:nvGrpSpPr>
          <p:grpSpPr>
            <a:xfrm>
              <a:off x="7744756" y="1339320"/>
              <a:ext cx="398796" cy="516227"/>
              <a:chOff x="2313764" y="1076501"/>
              <a:chExt cx="398796" cy="516227"/>
            </a:xfrm>
          </p:grpSpPr>
          <p:sp>
            <p:nvSpPr>
              <p:cNvPr id="561" name="Rounded Rectangle 292">
                <a:extLst>
                  <a:ext uri="{FF2B5EF4-FFF2-40B4-BE49-F238E27FC236}">
                    <a16:creationId xmlns:a16="http://schemas.microsoft.com/office/drawing/2014/main" id="{8F516B58-311D-634F-911F-5FB4227B391E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62" name="Group 293">
                <a:extLst>
                  <a:ext uri="{FF2B5EF4-FFF2-40B4-BE49-F238E27FC236}">
                    <a16:creationId xmlns:a16="http://schemas.microsoft.com/office/drawing/2014/main" id="{A43D9A6D-893D-2B4F-99F8-59F7CBC2DF57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563" name="Straight Connector 294">
                  <a:extLst>
                    <a:ext uri="{FF2B5EF4-FFF2-40B4-BE49-F238E27FC236}">
                      <a16:creationId xmlns:a16="http://schemas.microsoft.com/office/drawing/2014/main" id="{C683B0DB-8B82-B348-83A0-4E83808CCC80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296">
                  <a:extLst>
                    <a:ext uri="{FF2B5EF4-FFF2-40B4-BE49-F238E27FC236}">
                      <a16:creationId xmlns:a16="http://schemas.microsoft.com/office/drawing/2014/main" id="{89654041-64F5-104F-8FB9-0D2328CC97EB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297">
                  <a:extLst>
                    <a:ext uri="{FF2B5EF4-FFF2-40B4-BE49-F238E27FC236}">
                      <a16:creationId xmlns:a16="http://schemas.microsoft.com/office/drawing/2014/main" id="{4999CCCD-9B68-8146-B83E-2411C021D507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298">
                  <a:extLst>
                    <a:ext uri="{FF2B5EF4-FFF2-40B4-BE49-F238E27FC236}">
                      <a16:creationId xmlns:a16="http://schemas.microsoft.com/office/drawing/2014/main" id="{5480E6A4-539C-CC47-A297-938FD848A1DE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299">
                  <a:extLst>
                    <a:ext uri="{FF2B5EF4-FFF2-40B4-BE49-F238E27FC236}">
                      <a16:creationId xmlns:a16="http://schemas.microsoft.com/office/drawing/2014/main" id="{A60BD782-DF25-C644-8437-395F836CF8C2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300">
                  <a:extLst>
                    <a:ext uri="{FF2B5EF4-FFF2-40B4-BE49-F238E27FC236}">
                      <a16:creationId xmlns:a16="http://schemas.microsoft.com/office/drawing/2014/main" id="{1560D395-8058-6540-9185-21D2F1C14238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301">
                  <a:extLst>
                    <a:ext uri="{FF2B5EF4-FFF2-40B4-BE49-F238E27FC236}">
                      <a16:creationId xmlns:a16="http://schemas.microsoft.com/office/drawing/2014/main" id="{C0522FD4-3901-8D42-8ED1-B50582CA19D2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302">
                  <a:extLst>
                    <a:ext uri="{FF2B5EF4-FFF2-40B4-BE49-F238E27FC236}">
                      <a16:creationId xmlns:a16="http://schemas.microsoft.com/office/drawing/2014/main" id="{575DD950-5BCA-CD46-93F4-BF03DB5DC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71" name="Group 17">
            <a:extLst>
              <a:ext uri="{FF2B5EF4-FFF2-40B4-BE49-F238E27FC236}">
                <a16:creationId xmlns:a16="http://schemas.microsoft.com/office/drawing/2014/main" id="{18DB8C76-8EC0-BE40-AA09-C23EFED0BCA5}"/>
              </a:ext>
            </a:extLst>
          </p:cNvPr>
          <p:cNvGrpSpPr/>
          <p:nvPr/>
        </p:nvGrpSpPr>
        <p:grpSpPr>
          <a:xfrm>
            <a:off x="8446965" y="1953131"/>
            <a:ext cx="444746" cy="736227"/>
            <a:chOff x="8553820" y="1309128"/>
            <a:chExt cx="444746" cy="736227"/>
          </a:xfrm>
        </p:grpSpPr>
        <p:sp>
          <p:nvSpPr>
            <p:cNvPr id="572" name="TextBox 303">
              <a:extLst>
                <a:ext uri="{FF2B5EF4-FFF2-40B4-BE49-F238E27FC236}">
                  <a16:creationId xmlns:a16="http://schemas.microsoft.com/office/drawing/2014/main" id="{06467407-616E-494D-879D-44FAFDAA0654}"/>
                </a:ext>
              </a:extLst>
            </p:cNvPr>
            <p:cNvSpPr txBox="1"/>
            <p:nvPr/>
          </p:nvSpPr>
          <p:spPr>
            <a:xfrm>
              <a:off x="8553820" y="1799134"/>
              <a:ext cx="444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000">
                  <a:latin typeface="Calibri" panose="020F0502020204030204" pitchFamily="34" charset="0"/>
                  <a:cs typeface="Calibri" panose="020F0502020204030204" pitchFamily="34" charset="0"/>
                </a:rPr>
                <a:t>2028</a:t>
              </a:r>
            </a:p>
          </p:txBody>
        </p:sp>
        <p:grpSp>
          <p:nvGrpSpPr>
            <p:cNvPr id="573" name="Group 304">
              <a:extLst>
                <a:ext uri="{FF2B5EF4-FFF2-40B4-BE49-F238E27FC236}">
                  <a16:creationId xmlns:a16="http://schemas.microsoft.com/office/drawing/2014/main" id="{85E47192-7DF4-294C-985E-76DA58671C37}"/>
                </a:ext>
              </a:extLst>
            </p:cNvPr>
            <p:cNvGrpSpPr/>
            <p:nvPr/>
          </p:nvGrpSpPr>
          <p:grpSpPr>
            <a:xfrm>
              <a:off x="8577205" y="1309128"/>
              <a:ext cx="398796" cy="516227"/>
              <a:chOff x="2313764" y="1076501"/>
              <a:chExt cx="398796" cy="516227"/>
            </a:xfrm>
          </p:grpSpPr>
          <p:sp>
            <p:nvSpPr>
              <p:cNvPr id="574" name="Rounded Rectangle 305">
                <a:extLst>
                  <a:ext uri="{FF2B5EF4-FFF2-40B4-BE49-F238E27FC236}">
                    <a16:creationId xmlns:a16="http://schemas.microsoft.com/office/drawing/2014/main" id="{EE9CC140-5B4B-5C4A-8D47-012F50DD40CC}"/>
                  </a:ext>
                </a:extLst>
              </p:cNvPr>
              <p:cNvSpPr/>
              <p:nvPr/>
            </p:nvSpPr>
            <p:spPr>
              <a:xfrm>
                <a:off x="2313764" y="1076501"/>
                <a:ext cx="398796" cy="516227"/>
              </a:xfrm>
              <a:prstGeom prst="roundRect">
                <a:avLst>
                  <a:gd name="adj" fmla="val 5144"/>
                </a:avLst>
              </a:prstGeom>
              <a:solidFill>
                <a:srgbClr val="00A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75" name="Group 306">
                <a:extLst>
                  <a:ext uri="{FF2B5EF4-FFF2-40B4-BE49-F238E27FC236}">
                    <a16:creationId xmlns:a16="http://schemas.microsoft.com/office/drawing/2014/main" id="{66F2FC1F-0977-0748-97F0-3DFDBA62EAFC}"/>
                  </a:ext>
                </a:extLst>
              </p:cNvPr>
              <p:cNvGrpSpPr/>
              <p:nvPr/>
            </p:nvGrpSpPr>
            <p:grpSpPr>
              <a:xfrm>
                <a:off x="2383640" y="1202394"/>
                <a:ext cx="252650" cy="289087"/>
                <a:chOff x="2790806" y="1435861"/>
                <a:chExt cx="252650" cy="289087"/>
              </a:xfrm>
            </p:grpSpPr>
            <p:cxnSp>
              <p:nvCxnSpPr>
                <p:cNvPr id="576" name="Straight Connector 311">
                  <a:extLst>
                    <a:ext uri="{FF2B5EF4-FFF2-40B4-BE49-F238E27FC236}">
                      <a16:creationId xmlns:a16="http://schemas.microsoft.com/office/drawing/2014/main" id="{E418FCC1-2EF1-7F4F-81EC-6C00336C1F0A}"/>
                    </a:ext>
                  </a:extLst>
                </p:cNvPr>
                <p:cNvCxnSpPr/>
                <p:nvPr/>
              </p:nvCxnSpPr>
              <p:spPr>
                <a:xfrm>
                  <a:off x="2790859" y="14358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362">
                  <a:extLst>
                    <a:ext uri="{FF2B5EF4-FFF2-40B4-BE49-F238E27FC236}">
                      <a16:creationId xmlns:a16="http://schemas.microsoft.com/office/drawing/2014/main" id="{986B46BF-F57B-8F4C-B25E-749650AAE19D}"/>
                    </a:ext>
                  </a:extLst>
                </p:cNvPr>
                <p:cNvCxnSpPr/>
                <p:nvPr/>
              </p:nvCxnSpPr>
              <p:spPr>
                <a:xfrm>
                  <a:off x="2790859" y="14771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365">
                  <a:extLst>
                    <a:ext uri="{FF2B5EF4-FFF2-40B4-BE49-F238E27FC236}">
                      <a16:creationId xmlns:a16="http://schemas.microsoft.com/office/drawing/2014/main" id="{E67F0555-B0F4-6344-9563-99F178F25B90}"/>
                    </a:ext>
                  </a:extLst>
                </p:cNvPr>
                <p:cNvCxnSpPr/>
                <p:nvPr/>
              </p:nvCxnSpPr>
              <p:spPr>
                <a:xfrm>
                  <a:off x="2790859" y="151841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366">
                  <a:extLst>
                    <a:ext uri="{FF2B5EF4-FFF2-40B4-BE49-F238E27FC236}">
                      <a16:creationId xmlns:a16="http://schemas.microsoft.com/office/drawing/2014/main" id="{7676ED55-6851-D04E-86B1-7E636D15F253}"/>
                    </a:ext>
                  </a:extLst>
                </p:cNvPr>
                <p:cNvCxnSpPr/>
                <p:nvPr/>
              </p:nvCxnSpPr>
              <p:spPr>
                <a:xfrm>
                  <a:off x="2790806" y="155968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367">
                  <a:extLst>
                    <a:ext uri="{FF2B5EF4-FFF2-40B4-BE49-F238E27FC236}">
                      <a16:creationId xmlns:a16="http://schemas.microsoft.com/office/drawing/2014/main" id="{154C16C3-FA25-C64A-A134-2A4A3C0B724B}"/>
                    </a:ext>
                  </a:extLst>
                </p:cNvPr>
                <p:cNvCxnSpPr/>
                <p:nvPr/>
              </p:nvCxnSpPr>
              <p:spPr>
                <a:xfrm>
                  <a:off x="2790806" y="1600961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368">
                  <a:extLst>
                    <a:ext uri="{FF2B5EF4-FFF2-40B4-BE49-F238E27FC236}">
                      <a16:creationId xmlns:a16="http://schemas.microsoft.com/office/drawing/2014/main" id="{C89D9473-E937-5E40-AE1B-9ED283CF83E6}"/>
                    </a:ext>
                  </a:extLst>
                </p:cNvPr>
                <p:cNvCxnSpPr/>
                <p:nvPr/>
              </p:nvCxnSpPr>
              <p:spPr>
                <a:xfrm>
                  <a:off x="2790806" y="1642236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369">
                  <a:extLst>
                    <a:ext uri="{FF2B5EF4-FFF2-40B4-BE49-F238E27FC236}">
                      <a16:creationId xmlns:a16="http://schemas.microsoft.com/office/drawing/2014/main" id="{B0C97D7B-1A8E-F14D-8BD4-FCEF54EE3BC0}"/>
                    </a:ext>
                  </a:extLst>
                </p:cNvPr>
                <p:cNvCxnSpPr/>
                <p:nvPr/>
              </p:nvCxnSpPr>
              <p:spPr>
                <a:xfrm>
                  <a:off x="2790806" y="1683673"/>
                  <a:ext cx="252597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370">
                  <a:extLst>
                    <a:ext uri="{FF2B5EF4-FFF2-40B4-BE49-F238E27FC236}">
                      <a16:creationId xmlns:a16="http://schemas.microsoft.com/office/drawing/2014/main" id="{AD4FC96F-58BA-E048-A722-A42B9295B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4503" y="1724948"/>
                  <a:ext cx="88900" cy="0"/>
                </a:xfrm>
                <a:prstGeom prst="line">
                  <a:avLst/>
                </a:prstGeom>
                <a:ln w="95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7" name="Oval 384">
            <a:extLst>
              <a:ext uri="{FF2B5EF4-FFF2-40B4-BE49-F238E27FC236}">
                <a16:creationId xmlns:a16="http://schemas.microsoft.com/office/drawing/2014/main" id="{B917680C-D709-7A4B-829D-F7BCFD5F8E98}"/>
              </a:ext>
            </a:extLst>
          </p:cNvPr>
          <p:cNvSpPr/>
          <p:nvPr/>
        </p:nvSpPr>
        <p:spPr>
          <a:xfrm rot="10800000" flipH="1">
            <a:off x="8031913" y="3073859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98" name="Oval 385">
            <a:extLst>
              <a:ext uri="{FF2B5EF4-FFF2-40B4-BE49-F238E27FC236}">
                <a16:creationId xmlns:a16="http://schemas.microsoft.com/office/drawing/2014/main" id="{F286D7C4-C62A-3543-B07F-D28A8AD08356}"/>
              </a:ext>
            </a:extLst>
          </p:cNvPr>
          <p:cNvSpPr/>
          <p:nvPr/>
        </p:nvSpPr>
        <p:spPr>
          <a:xfrm rot="10800000" flipH="1">
            <a:off x="7232933" y="3630792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99" name="Oval 386">
            <a:extLst>
              <a:ext uri="{FF2B5EF4-FFF2-40B4-BE49-F238E27FC236}">
                <a16:creationId xmlns:a16="http://schemas.microsoft.com/office/drawing/2014/main" id="{0B73D290-F3C1-4546-A6A0-41421D5C144E}"/>
              </a:ext>
            </a:extLst>
          </p:cNvPr>
          <p:cNvSpPr/>
          <p:nvPr/>
        </p:nvSpPr>
        <p:spPr>
          <a:xfrm rot="10800000" flipH="1">
            <a:off x="7764092" y="3556833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0" name="Oval 387">
            <a:extLst>
              <a:ext uri="{FF2B5EF4-FFF2-40B4-BE49-F238E27FC236}">
                <a16:creationId xmlns:a16="http://schemas.microsoft.com/office/drawing/2014/main" id="{32EE7A8E-7784-F440-9602-560CD3D41C33}"/>
              </a:ext>
            </a:extLst>
          </p:cNvPr>
          <p:cNvSpPr/>
          <p:nvPr/>
        </p:nvSpPr>
        <p:spPr>
          <a:xfrm rot="10800000" flipH="1">
            <a:off x="5172058" y="4290863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1" name="Oval 388">
            <a:extLst>
              <a:ext uri="{FF2B5EF4-FFF2-40B4-BE49-F238E27FC236}">
                <a16:creationId xmlns:a16="http://schemas.microsoft.com/office/drawing/2014/main" id="{41288A0E-BFB9-C24A-8740-EE0871ADB1A1}"/>
              </a:ext>
            </a:extLst>
          </p:cNvPr>
          <p:cNvSpPr/>
          <p:nvPr/>
        </p:nvSpPr>
        <p:spPr>
          <a:xfrm rot="10800000" flipH="1">
            <a:off x="7885116" y="3314785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2" name="Oval 389">
            <a:extLst>
              <a:ext uri="{FF2B5EF4-FFF2-40B4-BE49-F238E27FC236}">
                <a16:creationId xmlns:a16="http://schemas.microsoft.com/office/drawing/2014/main" id="{DB45D14F-5683-544E-84AD-2840F3879318}"/>
              </a:ext>
            </a:extLst>
          </p:cNvPr>
          <p:cNvSpPr/>
          <p:nvPr/>
        </p:nvSpPr>
        <p:spPr>
          <a:xfrm rot="10800000" flipH="1">
            <a:off x="6001468" y="4097173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3" name="Oval 390">
            <a:extLst>
              <a:ext uri="{FF2B5EF4-FFF2-40B4-BE49-F238E27FC236}">
                <a16:creationId xmlns:a16="http://schemas.microsoft.com/office/drawing/2014/main" id="{F9928D33-1CBE-FE48-9373-A15A5B222947}"/>
              </a:ext>
            </a:extLst>
          </p:cNvPr>
          <p:cNvSpPr/>
          <p:nvPr/>
        </p:nvSpPr>
        <p:spPr>
          <a:xfrm rot="10800000" flipH="1">
            <a:off x="9645097" y="3630994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4" name="Oval 295">
            <a:extLst>
              <a:ext uri="{FF2B5EF4-FFF2-40B4-BE49-F238E27FC236}">
                <a16:creationId xmlns:a16="http://schemas.microsoft.com/office/drawing/2014/main" id="{30BC1D63-118F-DA46-9D32-70C805E3F3B1}"/>
              </a:ext>
            </a:extLst>
          </p:cNvPr>
          <p:cNvSpPr/>
          <p:nvPr/>
        </p:nvSpPr>
        <p:spPr>
          <a:xfrm rot="10800000" flipH="1">
            <a:off x="6438843" y="3834133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5" name="Oval 317">
            <a:extLst>
              <a:ext uri="{FF2B5EF4-FFF2-40B4-BE49-F238E27FC236}">
                <a16:creationId xmlns:a16="http://schemas.microsoft.com/office/drawing/2014/main" id="{2D5A99A6-99C5-3149-9B12-1B84F707CEA1}"/>
              </a:ext>
            </a:extLst>
          </p:cNvPr>
          <p:cNvSpPr/>
          <p:nvPr/>
        </p:nvSpPr>
        <p:spPr>
          <a:xfrm rot="10800000" flipH="1">
            <a:off x="5065989" y="4142294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6" name="Oval 318">
            <a:extLst>
              <a:ext uri="{FF2B5EF4-FFF2-40B4-BE49-F238E27FC236}">
                <a16:creationId xmlns:a16="http://schemas.microsoft.com/office/drawing/2014/main" id="{27D1DF9A-9B25-074A-9D14-EDCAF6425C7D}"/>
              </a:ext>
            </a:extLst>
          </p:cNvPr>
          <p:cNvSpPr/>
          <p:nvPr/>
        </p:nvSpPr>
        <p:spPr>
          <a:xfrm rot="10800000" flipH="1">
            <a:off x="5554990" y="4000688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7" name="Oval 319">
            <a:extLst>
              <a:ext uri="{FF2B5EF4-FFF2-40B4-BE49-F238E27FC236}">
                <a16:creationId xmlns:a16="http://schemas.microsoft.com/office/drawing/2014/main" id="{953EA27C-CDE5-7D43-9D99-CB31AD4F90EE}"/>
              </a:ext>
            </a:extLst>
          </p:cNvPr>
          <p:cNvSpPr/>
          <p:nvPr/>
        </p:nvSpPr>
        <p:spPr>
          <a:xfrm rot="10800000" flipH="1">
            <a:off x="6905104" y="3679888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8" name="Oval 320">
            <a:extLst>
              <a:ext uri="{FF2B5EF4-FFF2-40B4-BE49-F238E27FC236}">
                <a16:creationId xmlns:a16="http://schemas.microsoft.com/office/drawing/2014/main" id="{82E5630D-74E9-C04E-86B2-7E0BD701B954}"/>
              </a:ext>
            </a:extLst>
          </p:cNvPr>
          <p:cNvSpPr/>
          <p:nvPr/>
        </p:nvSpPr>
        <p:spPr>
          <a:xfrm rot="10800000" flipH="1">
            <a:off x="6119884" y="3419891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9" name="Oval 321">
            <a:extLst>
              <a:ext uri="{FF2B5EF4-FFF2-40B4-BE49-F238E27FC236}">
                <a16:creationId xmlns:a16="http://schemas.microsoft.com/office/drawing/2014/main" id="{A2068C6C-1962-324F-A6B1-AE903E9CF056}"/>
              </a:ext>
            </a:extLst>
          </p:cNvPr>
          <p:cNvSpPr/>
          <p:nvPr/>
        </p:nvSpPr>
        <p:spPr>
          <a:xfrm rot="10800000" flipH="1">
            <a:off x="5735866" y="3846451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10" name="Oval 322">
            <a:extLst>
              <a:ext uri="{FF2B5EF4-FFF2-40B4-BE49-F238E27FC236}">
                <a16:creationId xmlns:a16="http://schemas.microsoft.com/office/drawing/2014/main" id="{4E2BC2AC-B057-FB46-9074-07A8A1F6F2DC}"/>
              </a:ext>
            </a:extLst>
          </p:cNvPr>
          <p:cNvSpPr/>
          <p:nvPr/>
        </p:nvSpPr>
        <p:spPr>
          <a:xfrm rot="10800000" flipH="1">
            <a:off x="6607802" y="3389223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11" name="Oval 323">
            <a:extLst>
              <a:ext uri="{FF2B5EF4-FFF2-40B4-BE49-F238E27FC236}">
                <a16:creationId xmlns:a16="http://schemas.microsoft.com/office/drawing/2014/main" id="{24FDEAC7-E3CD-E446-B87A-BB7133481BB2}"/>
              </a:ext>
            </a:extLst>
          </p:cNvPr>
          <p:cNvSpPr/>
          <p:nvPr/>
        </p:nvSpPr>
        <p:spPr>
          <a:xfrm rot="10800000" flipH="1">
            <a:off x="6119924" y="3855825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12" name="Oval 324">
            <a:extLst>
              <a:ext uri="{FF2B5EF4-FFF2-40B4-BE49-F238E27FC236}">
                <a16:creationId xmlns:a16="http://schemas.microsoft.com/office/drawing/2014/main" id="{6B06ECF1-29B8-6C47-B20C-8ED1F55F94E2}"/>
              </a:ext>
            </a:extLst>
          </p:cNvPr>
          <p:cNvSpPr/>
          <p:nvPr/>
        </p:nvSpPr>
        <p:spPr>
          <a:xfrm flipH="1" flipV="1">
            <a:off x="6621170" y="3590999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13" name="Oval 325">
            <a:extLst>
              <a:ext uri="{FF2B5EF4-FFF2-40B4-BE49-F238E27FC236}">
                <a16:creationId xmlns:a16="http://schemas.microsoft.com/office/drawing/2014/main" id="{C9D032A3-DB36-F34F-90C8-9FB72294B818}"/>
              </a:ext>
            </a:extLst>
          </p:cNvPr>
          <p:cNvSpPr/>
          <p:nvPr/>
        </p:nvSpPr>
        <p:spPr>
          <a:xfrm flipH="1" flipV="1">
            <a:off x="7032017" y="3472658"/>
            <a:ext cx="159838" cy="159838"/>
          </a:xfrm>
          <a:prstGeom prst="ellipse">
            <a:avLst/>
          </a:prstGeom>
          <a:noFill/>
          <a:ln cap="rnd"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14" name="Oval 326">
            <a:extLst>
              <a:ext uri="{FF2B5EF4-FFF2-40B4-BE49-F238E27FC236}">
                <a16:creationId xmlns:a16="http://schemas.microsoft.com/office/drawing/2014/main" id="{F1EDECD0-F281-834A-8BC8-47164319456F}"/>
              </a:ext>
            </a:extLst>
          </p:cNvPr>
          <p:cNvSpPr/>
          <p:nvPr/>
        </p:nvSpPr>
        <p:spPr>
          <a:xfrm rot="10800000" flipH="1">
            <a:off x="5348716" y="3897983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15" name="Oval 327">
            <a:extLst>
              <a:ext uri="{FF2B5EF4-FFF2-40B4-BE49-F238E27FC236}">
                <a16:creationId xmlns:a16="http://schemas.microsoft.com/office/drawing/2014/main" id="{56664E2F-934B-0842-B8F2-27C603CA96F1}"/>
              </a:ext>
            </a:extLst>
          </p:cNvPr>
          <p:cNvSpPr/>
          <p:nvPr/>
        </p:nvSpPr>
        <p:spPr>
          <a:xfrm rot="10800000" flipH="1">
            <a:off x="5877237" y="3606901"/>
            <a:ext cx="159838" cy="159838"/>
          </a:xfrm>
          <a:prstGeom prst="ellipse">
            <a:avLst/>
          </a:prstGeom>
          <a:noFill/>
          <a:ln>
            <a:solidFill>
              <a:srgbClr val="A44DC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1" name="Rektangel 260">
            <a:extLst>
              <a:ext uri="{FF2B5EF4-FFF2-40B4-BE49-F238E27FC236}">
                <a16:creationId xmlns:a16="http://schemas.microsoft.com/office/drawing/2014/main" id="{6D8E7FB0-CD9E-614F-85F9-3694598B9347}"/>
              </a:ext>
            </a:extLst>
          </p:cNvPr>
          <p:cNvSpPr/>
          <p:nvPr/>
        </p:nvSpPr>
        <p:spPr>
          <a:xfrm>
            <a:off x="10465643" y="1"/>
            <a:ext cx="17554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368000" rtlCol="0" anchor="t" anchorCtr="0"/>
          <a:lstStyle/>
          <a:p>
            <a:r>
              <a:rPr lang="en-SE" sz="2000" b="1">
                <a:solidFill>
                  <a:schemeClr val="bg1"/>
                </a:solidFill>
              </a:rPr>
              <a:t>MISSION</a:t>
            </a:r>
          </a:p>
          <a:p>
            <a:r>
              <a:rPr lang="en-SE" sz="2000" b="1">
                <a:solidFill>
                  <a:schemeClr val="bg1"/>
                </a:solidFill>
              </a:rPr>
              <a:t>2030</a:t>
            </a:r>
            <a:r>
              <a:rPr lang="sv-SE" sz="2000" b="1" dirty="0">
                <a:solidFill>
                  <a:schemeClr val="bg1"/>
                </a:solidFill>
              </a:rPr>
              <a:t>:</a:t>
            </a:r>
          </a:p>
          <a:p>
            <a:r>
              <a:rPr lang="sv-SE" sz="2000" b="1" dirty="0">
                <a:solidFill>
                  <a:schemeClr val="bg1"/>
                </a:solidFill>
              </a:rPr>
              <a:t>Climate neutral and </a:t>
            </a:r>
            <a:r>
              <a:rPr lang="sv-SE" sz="2000" b="1" dirty="0" err="1">
                <a:solidFill>
                  <a:schemeClr val="bg1"/>
                </a:solidFill>
              </a:rPr>
              <a:t>sustainable</a:t>
            </a: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sv-SE" sz="2000" b="1" dirty="0" err="1">
                <a:solidFill>
                  <a:schemeClr val="bg1"/>
                </a:solidFill>
              </a:rPr>
              <a:t>cities</a:t>
            </a:r>
            <a:endParaRPr lang="sv-SE" sz="2000" b="1" dirty="0">
              <a:solidFill>
                <a:schemeClr val="bg1"/>
              </a:solidFill>
            </a:endParaRPr>
          </a:p>
        </p:txBody>
      </p:sp>
      <p:cxnSp>
        <p:nvCxnSpPr>
          <p:cNvPr id="262" name="Rak pil 261">
            <a:extLst>
              <a:ext uri="{FF2B5EF4-FFF2-40B4-BE49-F238E27FC236}">
                <a16:creationId xmlns:a16="http://schemas.microsoft.com/office/drawing/2014/main" id="{8DB9C14C-7411-384A-A3D9-E77129EE4CB5}"/>
              </a:ext>
            </a:extLst>
          </p:cNvPr>
          <p:cNvCxnSpPr/>
          <p:nvPr/>
        </p:nvCxnSpPr>
        <p:spPr>
          <a:xfrm>
            <a:off x="2233255" y="2246926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Rak pil 262">
            <a:extLst>
              <a:ext uri="{FF2B5EF4-FFF2-40B4-BE49-F238E27FC236}">
                <a16:creationId xmlns:a16="http://schemas.microsoft.com/office/drawing/2014/main" id="{1DBF3C32-DFFD-204A-ABB9-45B08F7528F7}"/>
              </a:ext>
            </a:extLst>
          </p:cNvPr>
          <p:cNvCxnSpPr/>
          <p:nvPr/>
        </p:nvCxnSpPr>
        <p:spPr>
          <a:xfrm>
            <a:off x="3107379" y="2246926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ak pil 263">
            <a:extLst>
              <a:ext uri="{FF2B5EF4-FFF2-40B4-BE49-F238E27FC236}">
                <a16:creationId xmlns:a16="http://schemas.microsoft.com/office/drawing/2014/main" id="{A003CC73-DE83-124D-A385-4FB5A75866D3}"/>
              </a:ext>
            </a:extLst>
          </p:cNvPr>
          <p:cNvCxnSpPr/>
          <p:nvPr/>
        </p:nvCxnSpPr>
        <p:spPr>
          <a:xfrm>
            <a:off x="3964187" y="2245827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ak pil 264">
            <a:extLst>
              <a:ext uri="{FF2B5EF4-FFF2-40B4-BE49-F238E27FC236}">
                <a16:creationId xmlns:a16="http://schemas.microsoft.com/office/drawing/2014/main" id="{44265EAB-1C10-2A43-B059-F9550F1F4FAC}"/>
              </a:ext>
            </a:extLst>
          </p:cNvPr>
          <p:cNvCxnSpPr>
            <a:cxnSpLocks/>
          </p:cNvCxnSpPr>
          <p:nvPr/>
        </p:nvCxnSpPr>
        <p:spPr>
          <a:xfrm>
            <a:off x="4787668" y="2244728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Rak pil 266">
            <a:extLst>
              <a:ext uri="{FF2B5EF4-FFF2-40B4-BE49-F238E27FC236}">
                <a16:creationId xmlns:a16="http://schemas.microsoft.com/office/drawing/2014/main" id="{B0CF8A64-5B7E-1142-8A25-BB9DD5CB1E34}"/>
              </a:ext>
            </a:extLst>
          </p:cNvPr>
          <p:cNvCxnSpPr/>
          <p:nvPr/>
        </p:nvCxnSpPr>
        <p:spPr>
          <a:xfrm>
            <a:off x="5625700" y="2244728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Rak pil 267">
            <a:extLst>
              <a:ext uri="{FF2B5EF4-FFF2-40B4-BE49-F238E27FC236}">
                <a16:creationId xmlns:a16="http://schemas.microsoft.com/office/drawing/2014/main" id="{1B197C08-8374-9741-9FE5-5B7F432160C4}"/>
              </a:ext>
            </a:extLst>
          </p:cNvPr>
          <p:cNvCxnSpPr/>
          <p:nvPr/>
        </p:nvCxnSpPr>
        <p:spPr>
          <a:xfrm>
            <a:off x="6437548" y="2244728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Rak pil 268">
            <a:extLst>
              <a:ext uri="{FF2B5EF4-FFF2-40B4-BE49-F238E27FC236}">
                <a16:creationId xmlns:a16="http://schemas.microsoft.com/office/drawing/2014/main" id="{CFFB0078-5A00-AA45-BEDA-9B41D1866ED4}"/>
              </a:ext>
            </a:extLst>
          </p:cNvPr>
          <p:cNvCxnSpPr/>
          <p:nvPr/>
        </p:nvCxnSpPr>
        <p:spPr>
          <a:xfrm>
            <a:off x="7287812" y="2257916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Rak pil 269">
            <a:extLst>
              <a:ext uri="{FF2B5EF4-FFF2-40B4-BE49-F238E27FC236}">
                <a16:creationId xmlns:a16="http://schemas.microsoft.com/office/drawing/2014/main" id="{5028584E-6AB3-F744-B1A1-CAE1CD773C18}"/>
              </a:ext>
            </a:extLst>
          </p:cNvPr>
          <p:cNvCxnSpPr/>
          <p:nvPr/>
        </p:nvCxnSpPr>
        <p:spPr>
          <a:xfrm>
            <a:off x="8125016" y="2257916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Rak pil 270">
            <a:extLst>
              <a:ext uri="{FF2B5EF4-FFF2-40B4-BE49-F238E27FC236}">
                <a16:creationId xmlns:a16="http://schemas.microsoft.com/office/drawing/2014/main" id="{39FB7180-C918-214B-9202-2E44A1F7DBCC}"/>
              </a:ext>
            </a:extLst>
          </p:cNvPr>
          <p:cNvCxnSpPr/>
          <p:nvPr/>
        </p:nvCxnSpPr>
        <p:spPr>
          <a:xfrm>
            <a:off x="8933314" y="2244728"/>
            <a:ext cx="307436" cy="0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Rak pil 271">
            <a:extLst>
              <a:ext uri="{FF2B5EF4-FFF2-40B4-BE49-F238E27FC236}">
                <a16:creationId xmlns:a16="http://schemas.microsoft.com/office/drawing/2014/main" id="{0553CD31-0372-E242-85F7-1F7867441F48}"/>
              </a:ext>
            </a:extLst>
          </p:cNvPr>
          <p:cNvCxnSpPr>
            <a:cxnSpLocks/>
          </p:cNvCxnSpPr>
          <p:nvPr/>
        </p:nvCxnSpPr>
        <p:spPr>
          <a:xfrm>
            <a:off x="9801246" y="2244728"/>
            <a:ext cx="664397" cy="13188"/>
          </a:xfrm>
          <a:prstGeom prst="straightConnector1">
            <a:avLst/>
          </a:prstGeom>
          <a:ln w="41275" cap="rnd">
            <a:solidFill>
              <a:schemeClr val="accent1">
                <a:alpha val="40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2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11A7369-6604-0A40-A32F-E2E082A61C64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14E71-E4C4-DF47-A6F6-1F25E664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7" y="809848"/>
            <a:ext cx="5020774" cy="813097"/>
          </a:xfrm>
        </p:spPr>
        <p:txBody>
          <a:bodyPr/>
          <a:lstStyle/>
          <a:p>
            <a:r>
              <a:rPr lang="en-US" dirty="0"/>
              <a:t>What does the Climate City Contract 2030 say?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9E83-E43F-9640-B3BB-348CACCC9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213258" cy="4207608"/>
          </a:xfrm>
        </p:spPr>
        <p:txBody>
          <a:bodyPr/>
          <a:lstStyle/>
          <a:p>
            <a:r>
              <a:rPr lang="en-US" sz="2000" b="1" dirty="0"/>
              <a:t>The cities undertake to –</a:t>
            </a:r>
            <a:r>
              <a:rPr lang="en-US" sz="2000" dirty="0"/>
              <a:t> based on local conditions – collaborate with many in society and work in new ways to</a:t>
            </a:r>
            <a:r>
              <a:rPr lang="sv-SE" sz="2000" dirty="0"/>
              <a:t> </a:t>
            </a:r>
            <a:r>
              <a:rPr lang="en-US" sz="2000" dirty="0"/>
              <a:t>reduce climate emissions and work for a sustainable society</a:t>
            </a:r>
            <a:endParaRPr lang="sv-SE" sz="2000" dirty="0"/>
          </a:p>
          <a:p>
            <a:r>
              <a:rPr lang="en-US" sz="2000" b="1" dirty="0"/>
              <a:t>The authorities undertake to </a:t>
            </a:r>
            <a:r>
              <a:rPr lang="en-US" sz="2000" dirty="0"/>
              <a:t>facilitate the urban transition by coordinating the national level, for example regarding financing and the review of laws and regulations</a:t>
            </a:r>
            <a:endParaRPr lang="sv-SE" sz="2000" dirty="0"/>
          </a:p>
          <a:p>
            <a:pPr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 </a:t>
            </a:r>
            <a:r>
              <a:rPr lang="sv-SE" sz="2000" b="1" dirty="0" err="1"/>
              <a:t>Viable</a:t>
            </a:r>
            <a:r>
              <a:rPr lang="sv-SE" sz="2000" b="1" dirty="0"/>
              <a:t> </a:t>
            </a:r>
            <a:r>
              <a:rPr lang="sv-SE" sz="2000" b="1" dirty="0" err="1"/>
              <a:t>Cities</a:t>
            </a:r>
            <a:r>
              <a:rPr lang="sv-SE" sz="2000" b="1" dirty="0"/>
              <a:t> </a:t>
            </a:r>
            <a:r>
              <a:rPr lang="sv-SE" sz="2000" b="1" dirty="0" err="1"/>
              <a:t>undertakes</a:t>
            </a:r>
            <a:r>
              <a:rPr lang="sv-SE" sz="2000" b="1" dirty="0"/>
              <a:t> to </a:t>
            </a:r>
            <a:r>
              <a:rPr lang="en-US" sz="2000" dirty="0"/>
              <a:t>long-term support and coordinate development, revision and analysis of the work with the Climate City Contract 2030</a:t>
            </a:r>
            <a:endParaRPr lang="en-SE" sz="2000"/>
          </a:p>
        </p:txBody>
      </p:sp>
      <p:pic>
        <p:nvPicPr>
          <p:cNvPr id="15" name="Platshållare för bild 14">
            <a:extLst>
              <a:ext uri="{FF2B5EF4-FFF2-40B4-BE49-F238E27FC236}">
                <a16:creationId xmlns:a16="http://schemas.microsoft.com/office/drawing/2014/main" id="{3DF415D5-D018-4241-A7DF-4A44632898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33" t="-3333" r="27315" b="3333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89602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4E71-E4C4-DF47-A6F6-1F25E664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11484"/>
            <a:ext cx="8532812" cy="816201"/>
          </a:xfrm>
        </p:spPr>
        <p:txBody>
          <a:bodyPr/>
          <a:lstStyle/>
          <a:p>
            <a:r>
              <a:rPr lang="en-US" dirty="0"/>
              <a:t>From Sweden to a </a:t>
            </a:r>
            <a:br>
              <a:rPr lang="en-US" dirty="0"/>
            </a:br>
            <a:r>
              <a:rPr lang="en-US" dirty="0"/>
              <a:t>European Climate City Contract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9E83-E43F-9640-B3BB-348CACCC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41873"/>
            <a:ext cx="3770311" cy="4195415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sz="1800" dirty="0"/>
              <a:t>The Swedish </a:t>
            </a:r>
            <a:r>
              <a:rPr lang="en-US" sz="1800" dirty="0" err="1"/>
              <a:t>Klimatkontrakt</a:t>
            </a:r>
            <a:r>
              <a:rPr lang="en-US" sz="1800" dirty="0"/>
              <a:t> 2030 is the first Climate City Contract in Europe, maybe in the whole world</a:t>
            </a:r>
            <a:endParaRPr lang="sv-SE" sz="18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0A87E"/>
                </a:solidFill>
              </a:rPr>
              <a:t>Ambition: To inspire EU:s initiatives regarding climate neutral cities and an European Climate City Contract.</a:t>
            </a:r>
            <a:endParaRPr lang="sv-SE" sz="1800" b="1" dirty="0">
              <a:solidFill>
                <a:srgbClr val="00A87E"/>
              </a:solidFill>
            </a:endParaRPr>
          </a:p>
          <a:p>
            <a:pPr>
              <a:lnSpc>
                <a:spcPct val="115000"/>
              </a:lnSpc>
            </a:pPr>
            <a:r>
              <a:rPr lang="sv-SE" sz="1800" dirty="0" err="1"/>
              <a:t>EU’s</a:t>
            </a:r>
            <a:r>
              <a:rPr lang="sv-SE" sz="1800" dirty="0"/>
              <a:t> Green Deal</a:t>
            </a:r>
          </a:p>
          <a:p>
            <a:pPr lvl="0"/>
            <a:r>
              <a:rPr lang="en-US" sz="1800" dirty="0"/>
              <a:t>100 climate neutral cities – by and for citizens</a:t>
            </a:r>
            <a:endParaRPr lang="sv-SE" sz="1800" dirty="0"/>
          </a:p>
          <a:p>
            <a:pPr lvl="0"/>
            <a:r>
              <a:rPr lang="sv-SE" sz="1800" dirty="0"/>
              <a:t>Net </a:t>
            </a:r>
            <a:r>
              <a:rPr lang="sv-SE" sz="1800" dirty="0" err="1"/>
              <a:t>Zero</a:t>
            </a:r>
            <a:r>
              <a:rPr lang="sv-SE" sz="1800" dirty="0"/>
              <a:t> </a:t>
            </a:r>
            <a:r>
              <a:rPr lang="sv-SE" sz="1800" dirty="0" err="1"/>
              <a:t>Cities</a:t>
            </a:r>
            <a:endParaRPr lang="sv-SE" sz="1800" dirty="0"/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F00A305D-9526-C444-8C11-CE11BABD759E}"/>
              </a:ext>
            </a:extLst>
          </p:cNvPr>
          <p:cNvGrpSpPr/>
          <p:nvPr/>
        </p:nvGrpSpPr>
        <p:grpSpPr>
          <a:xfrm>
            <a:off x="4719512" y="1472738"/>
            <a:ext cx="7172451" cy="4902677"/>
            <a:chOff x="1771036" y="1145522"/>
            <a:chExt cx="7288480" cy="4981987"/>
          </a:xfrm>
        </p:grpSpPr>
        <p:sp>
          <p:nvSpPr>
            <p:cNvPr id="23" name="Rounded Rectangle 37">
              <a:extLst>
                <a:ext uri="{FF2B5EF4-FFF2-40B4-BE49-F238E27FC236}">
                  <a16:creationId xmlns:a16="http://schemas.microsoft.com/office/drawing/2014/main" id="{FEC279CB-7812-1647-94C2-F01CB6D0070C}"/>
                </a:ext>
              </a:extLst>
            </p:cNvPr>
            <p:cNvSpPr/>
            <p:nvPr/>
          </p:nvSpPr>
          <p:spPr>
            <a:xfrm>
              <a:off x="3132477" y="2614508"/>
              <a:ext cx="1299523" cy="1157528"/>
            </a:xfrm>
            <a:prstGeom prst="roundRect">
              <a:avLst/>
            </a:prstGeom>
            <a:solidFill>
              <a:srgbClr val="00A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v-SE" sz="1200">
                  <a:solidFill>
                    <a:schemeClr val="bg1"/>
                  </a:solidFill>
                </a:rPr>
                <a:t>Driving Urban</a:t>
              </a:r>
            </a:p>
            <a:p>
              <a:pPr lvl="0" algn="ctr"/>
              <a:r>
                <a:rPr lang="sv-SE" sz="1200" err="1">
                  <a:solidFill>
                    <a:schemeClr val="bg1"/>
                  </a:solidFill>
                </a:rPr>
                <a:t>Transitions</a:t>
              </a:r>
              <a:endParaRPr lang="sv-SE" sz="1200">
                <a:solidFill>
                  <a:schemeClr val="bg1"/>
                </a:solidFill>
              </a:endParaRPr>
            </a:p>
            <a:p>
              <a:pPr lvl="0" algn="ctr"/>
              <a:r>
                <a:rPr lang="sv-SE" sz="1200">
                  <a:solidFill>
                    <a:schemeClr val="bg1"/>
                  </a:solidFill>
                </a:rPr>
                <a:t>(DUT/JPI Urban </a:t>
              </a:r>
              <a:r>
                <a:rPr lang="sv-SE" sz="1200" err="1">
                  <a:solidFill>
                    <a:schemeClr val="bg1"/>
                  </a:solidFill>
                </a:rPr>
                <a:t>Europe</a:t>
              </a:r>
              <a:r>
                <a:rPr lang="sv-SE" sz="1200">
                  <a:solidFill>
                    <a:schemeClr val="bg1"/>
                  </a:solidFill>
                </a:rPr>
                <a:t>)</a:t>
              </a:r>
            </a:p>
            <a:p>
              <a:pPr lvl="0" algn="ctr"/>
              <a:r>
                <a:rPr lang="sv-SE" sz="1200">
                  <a:solidFill>
                    <a:schemeClr val="bg1"/>
                  </a:solidFill>
                </a:rPr>
                <a:t>partnership</a:t>
              </a:r>
            </a:p>
          </p:txBody>
        </p:sp>
        <p:sp>
          <p:nvSpPr>
            <p:cNvPr id="24" name="Rounded Rectangle 38">
              <a:extLst>
                <a:ext uri="{FF2B5EF4-FFF2-40B4-BE49-F238E27FC236}">
                  <a16:creationId xmlns:a16="http://schemas.microsoft.com/office/drawing/2014/main" id="{B1DA9C14-B450-1F46-91DC-14853312F5FB}"/>
                </a:ext>
              </a:extLst>
            </p:cNvPr>
            <p:cNvSpPr/>
            <p:nvPr/>
          </p:nvSpPr>
          <p:spPr>
            <a:xfrm>
              <a:off x="1771036" y="2614508"/>
              <a:ext cx="1299518" cy="549098"/>
            </a:xfrm>
            <a:prstGeom prst="roundRect">
              <a:avLst/>
            </a:prstGeom>
            <a:solidFill>
              <a:srgbClr val="99D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v-SE" sz="1000">
                  <a:solidFill>
                    <a:schemeClr val="tx1"/>
                  </a:solidFill>
                </a:rPr>
                <a:t>Positive</a:t>
              </a:r>
            </a:p>
            <a:p>
              <a:pPr lvl="0" algn="ctr"/>
              <a:r>
                <a:rPr lang="sv-SE" sz="1000">
                  <a:solidFill>
                    <a:schemeClr val="tx1"/>
                  </a:solidFill>
                </a:rPr>
                <a:t>Energy</a:t>
              </a:r>
            </a:p>
            <a:p>
              <a:pPr lvl="0" algn="ctr"/>
              <a:r>
                <a:rPr lang="sv-SE" sz="1000" err="1">
                  <a:solidFill>
                    <a:schemeClr val="tx1"/>
                  </a:solidFill>
                </a:rPr>
                <a:t>Districts</a:t>
              </a:r>
              <a:endParaRPr lang="sv-SE" sz="10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6">
              <a:extLst>
                <a:ext uri="{FF2B5EF4-FFF2-40B4-BE49-F238E27FC236}">
                  <a16:creationId xmlns:a16="http://schemas.microsoft.com/office/drawing/2014/main" id="{6484E63A-7702-C245-BFF0-0674B3BC5F87}"/>
                </a:ext>
              </a:extLst>
            </p:cNvPr>
            <p:cNvSpPr/>
            <p:nvPr/>
          </p:nvSpPr>
          <p:spPr>
            <a:xfrm>
              <a:off x="5042134" y="3754699"/>
              <a:ext cx="2107725" cy="414779"/>
            </a:xfrm>
            <a:prstGeom prst="roundRect">
              <a:avLst/>
            </a:prstGeom>
            <a:solidFill>
              <a:srgbClr val="FFD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200">
                  <a:solidFill>
                    <a:schemeClr val="tx1"/>
                  </a:solidFill>
                </a:rPr>
                <a:t>EU Climate City Contract</a:t>
              </a:r>
            </a:p>
          </p:txBody>
        </p:sp>
        <p:sp>
          <p:nvSpPr>
            <p:cNvPr id="26" name="Rounded Rectangle 45">
              <a:extLst>
                <a:ext uri="{FF2B5EF4-FFF2-40B4-BE49-F238E27FC236}">
                  <a16:creationId xmlns:a16="http://schemas.microsoft.com/office/drawing/2014/main" id="{14CCC1B3-04E7-864C-9704-34D551D10948}"/>
                </a:ext>
              </a:extLst>
            </p:cNvPr>
            <p:cNvSpPr/>
            <p:nvPr/>
          </p:nvSpPr>
          <p:spPr>
            <a:xfrm>
              <a:off x="4832236" y="2705775"/>
              <a:ext cx="2527522" cy="982341"/>
            </a:xfrm>
            <a:prstGeom prst="roundRect">
              <a:avLst/>
            </a:prstGeom>
            <a:solidFill>
              <a:srgbClr val="FFA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>
                  <a:solidFill>
                    <a:schemeClr val="tx1"/>
                  </a:solidFill>
                </a:rPr>
                <a:t>Klimatkontrakt 2030</a:t>
              </a:r>
            </a:p>
          </p:txBody>
        </p:sp>
        <p:sp>
          <p:nvSpPr>
            <p:cNvPr id="27" name="Rounded Rectangle 15">
              <a:extLst>
                <a:ext uri="{FF2B5EF4-FFF2-40B4-BE49-F238E27FC236}">
                  <a16:creationId xmlns:a16="http://schemas.microsoft.com/office/drawing/2014/main" id="{BEDB9DCC-4E2B-9D4F-9805-EC205CE8DF48}"/>
                </a:ext>
              </a:extLst>
            </p:cNvPr>
            <p:cNvSpPr/>
            <p:nvPr/>
          </p:nvSpPr>
          <p:spPr>
            <a:xfrm>
              <a:off x="5446234" y="4569730"/>
              <a:ext cx="1299523" cy="1157528"/>
            </a:xfrm>
            <a:prstGeom prst="roundRect">
              <a:avLst/>
            </a:prstGeom>
            <a:solidFill>
              <a:srgbClr val="A44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v-SE" sz="1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 </a:t>
              </a:r>
              <a:r>
                <a:rPr lang="sv-SE" sz="1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Zero</a:t>
              </a:r>
              <a:r>
                <a:rPr lang="sv-SE" sz="1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Cities</a:t>
              </a:r>
              <a:endParaRPr lang="sv-SE" sz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636C5362-F863-5448-9D10-2F76D8D9DBF2}"/>
                </a:ext>
              </a:extLst>
            </p:cNvPr>
            <p:cNvSpPr/>
            <p:nvPr/>
          </p:nvSpPr>
          <p:spPr>
            <a:xfrm>
              <a:off x="5446233" y="1145522"/>
              <a:ext cx="1299523" cy="1157528"/>
            </a:xfrm>
            <a:prstGeom prst="roundRect">
              <a:avLst/>
            </a:prstGeom>
            <a:solidFill>
              <a:srgbClr val="007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v-SE" sz="1200">
                  <a:solidFill>
                    <a:schemeClr val="bg1"/>
                  </a:solidFill>
                </a:rPr>
                <a:t>National </a:t>
              </a:r>
              <a:r>
                <a:rPr lang="sv-SE" sz="1200" err="1">
                  <a:solidFill>
                    <a:schemeClr val="bg1"/>
                  </a:solidFill>
                </a:rPr>
                <a:t>nodes</a:t>
              </a:r>
              <a:endParaRPr lang="sv-SE" sz="1200">
                <a:solidFill>
                  <a:schemeClr val="bg1"/>
                </a:solidFill>
              </a:endParaRPr>
            </a:p>
            <a:p>
              <a:pPr lvl="0" algn="ctr"/>
              <a:r>
                <a:rPr lang="sv-SE" sz="1200">
                  <a:solidFill>
                    <a:schemeClr val="bg1"/>
                  </a:solidFill>
                </a:rPr>
                <a:t>for </a:t>
              </a:r>
              <a:r>
                <a:rPr lang="sv-SE" sz="1200" err="1">
                  <a:solidFill>
                    <a:schemeClr val="bg1"/>
                  </a:solidFill>
                </a:rPr>
                <a:t>coordination</a:t>
              </a:r>
              <a:endParaRPr lang="sv-SE" sz="120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20">
              <a:extLst>
                <a:ext uri="{FF2B5EF4-FFF2-40B4-BE49-F238E27FC236}">
                  <a16:creationId xmlns:a16="http://schemas.microsoft.com/office/drawing/2014/main" id="{012F107E-C6B4-7B4F-A0BE-5BE0863BBFA0}"/>
                </a:ext>
              </a:extLst>
            </p:cNvPr>
            <p:cNvSpPr/>
            <p:nvPr/>
          </p:nvSpPr>
          <p:spPr>
            <a:xfrm>
              <a:off x="7759993" y="2616588"/>
              <a:ext cx="1299523" cy="1157528"/>
            </a:xfrm>
            <a:prstGeom prst="roundRect">
              <a:avLst/>
            </a:prstGeom>
            <a:solidFill>
              <a:srgbClr val="F14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v-SE" sz="1200">
                  <a:solidFill>
                    <a:schemeClr val="bg1"/>
                  </a:solidFill>
                </a:rPr>
                <a:t>New </a:t>
              </a:r>
              <a:r>
                <a:rPr lang="sv-SE" sz="1200" err="1">
                  <a:solidFill>
                    <a:schemeClr val="bg1"/>
                  </a:solidFill>
                </a:rPr>
                <a:t>European</a:t>
              </a:r>
              <a:r>
                <a:rPr lang="sv-SE" sz="1200">
                  <a:solidFill>
                    <a:schemeClr val="bg1"/>
                  </a:solidFill>
                </a:rPr>
                <a:t> Bauhaus</a:t>
              </a:r>
            </a:p>
          </p:txBody>
        </p:sp>
        <p:sp>
          <p:nvSpPr>
            <p:cNvPr id="30" name="Rounded Rectangle 26">
              <a:extLst>
                <a:ext uri="{FF2B5EF4-FFF2-40B4-BE49-F238E27FC236}">
                  <a16:creationId xmlns:a16="http://schemas.microsoft.com/office/drawing/2014/main" id="{BB3EF32D-6DD0-BE45-ACFC-B7D60EE95882}"/>
                </a:ext>
              </a:extLst>
            </p:cNvPr>
            <p:cNvSpPr/>
            <p:nvPr/>
          </p:nvSpPr>
          <p:spPr>
            <a:xfrm>
              <a:off x="1771036" y="3222938"/>
              <a:ext cx="1299518" cy="549098"/>
            </a:xfrm>
            <a:prstGeom prst="roundRect">
              <a:avLst/>
            </a:prstGeom>
            <a:solidFill>
              <a:srgbClr val="99D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v-SE" sz="1000">
                  <a:solidFill>
                    <a:schemeClr val="tx1"/>
                  </a:solidFill>
                </a:rPr>
                <a:t>ENUTC</a:t>
              </a:r>
            </a:p>
          </p:txBody>
        </p:sp>
        <p:sp>
          <p:nvSpPr>
            <p:cNvPr id="31" name="Rounded Rectangle 27">
              <a:extLst>
                <a:ext uri="{FF2B5EF4-FFF2-40B4-BE49-F238E27FC236}">
                  <a16:creationId xmlns:a16="http://schemas.microsoft.com/office/drawing/2014/main" id="{DF7CE7BB-177F-F048-86D3-DE2027F0D6DF}"/>
                </a:ext>
              </a:extLst>
            </p:cNvPr>
            <p:cNvSpPr/>
            <p:nvPr/>
          </p:nvSpPr>
          <p:spPr>
            <a:xfrm>
              <a:off x="4614236" y="5578411"/>
              <a:ext cx="1299518" cy="549098"/>
            </a:xfrm>
            <a:prstGeom prst="roundRect">
              <a:avLst/>
            </a:prstGeom>
            <a:solidFill>
              <a:srgbClr val="DBB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v-SE" sz="1000">
                  <a:solidFill>
                    <a:schemeClr val="tx1"/>
                  </a:solidFill>
                </a:rPr>
                <a:t>Pilot call </a:t>
              </a:r>
              <a:br>
                <a:rPr lang="sv-SE" sz="1000">
                  <a:solidFill>
                    <a:schemeClr val="tx1"/>
                  </a:solidFill>
                </a:rPr>
              </a:br>
              <a:r>
                <a:rPr lang="sv-SE" sz="1000">
                  <a:solidFill>
                    <a:schemeClr val="tx1"/>
                  </a:solidFill>
                </a:rPr>
                <a:t>100 </a:t>
              </a:r>
              <a:r>
                <a:rPr lang="sv-SE" sz="1000" err="1">
                  <a:solidFill>
                    <a:schemeClr val="tx1"/>
                  </a:solidFill>
                </a:rPr>
                <a:t>climate</a:t>
              </a:r>
              <a:endParaRPr lang="sv-SE" sz="1000">
                <a:solidFill>
                  <a:schemeClr val="tx1"/>
                </a:solidFill>
              </a:endParaRPr>
            </a:p>
            <a:p>
              <a:pPr lvl="0" algn="ctr"/>
              <a:r>
                <a:rPr lang="sv-SE" sz="1000">
                  <a:solidFill>
                    <a:schemeClr val="tx1"/>
                  </a:solidFill>
                </a:rPr>
                <a:t>neutral </a:t>
              </a:r>
              <a:r>
                <a:rPr lang="sv-SE" sz="1000" err="1">
                  <a:solidFill>
                    <a:schemeClr val="tx1"/>
                  </a:solidFill>
                </a:rPr>
                <a:t>cities</a:t>
              </a:r>
              <a:endParaRPr lang="sv-SE" sz="100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23">
              <a:extLst>
                <a:ext uri="{FF2B5EF4-FFF2-40B4-BE49-F238E27FC236}">
                  <a16:creationId xmlns:a16="http://schemas.microsoft.com/office/drawing/2014/main" id="{D944ADAA-4737-0A4B-B6D4-818C1AAA2D74}"/>
                </a:ext>
              </a:extLst>
            </p:cNvPr>
            <p:cNvCxnSpPr>
              <a:cxnSpLocks/>
              <a:stCxn id="26" idx="1"/>
              <a:endCxn id="23" idx="3"/>
            </p:cNvCxnSpPr>
            <p:nvPr/>
          </p:nvCxnSpPr>
          <p:spPr>
            <a:xfrm flipH="1" flipV="1">
              <a:off x="4432000" y="3193272"/>
              <a:ext cx="400236" cy="36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8">
              <a:extLst>
                <a:ext uri="{FF2B5EF4-FFF2-40B4-BE49-F238E27FC236}">
                  <a16:creationId xmlns:a16="http://schemas.microsoft.com/office/drawing/2014/main" id="{7F3EDC69-D7D6-AF45-8C85-17FC9723C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59757" y="3189598"/>
              <a:ext cx="400236" cy="36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9">
              <a:extLst>
                <a:ext uri="{FF2B5EF4-FFF2-40B4-BE49-F238E27FC236}">
                  <a16:creationId xmlns:a16="http://schemas.microsoft.com/office/drawing/2014/main" id="{96FAF24C-5DDD-564E-AB2D-7E2C67442E30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895878" y="2501347"/>
              <a:ext cx="400236" cy="36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30">
              <a:extLst>
                <a:ext uri="{FF2B5EF4-FFF2-40B4-BE49-F238E27FC236}">
                  <a16:creationId xmlns:a16="http://schemas.microsoft.com/office/drawing/2014/main" id="{86C45CCD-1D4E-994F-B630-79A09ACC6EEB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892204" y="4367775"/>
              <a:ext cx="400236" cy="367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2">
              <a:extLst>
                <a:ext uri="{FF2B5EF4-FFF2-40B4-BE49-F238E27FC236}">
                  <a16:creationId xmlns:a16="http://schemas.microsoft.com/office/drawing/2014/main" id="{DB16A246-DD16-2D49-8023-636E39FC49BB}"/>
                </a:ext>
              </a:extLst>
            </p:cNvPr>
            <p:cNvCxnSpPr>
              <a:stCxn id="23" idx="2"/>
              <a:endCxn id="27" idx="1"/>
            </p:cNvCxnSpPr>
            <p:nvPr/>
          </p:nvCxnSpPr>
          <p:spPr>
            <a:xfrm rot="16200000" flipH="1">
              <a:off x="3926007" y="3628267"/>
              <a:ext cx="1376458" cy="1663995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4">
              <a:extLst>
                <a:ext uri="{FF2B5EF4-FFF2-40B4-BE49-F238E27FC236}">
                  <a16:creationId xmlns:a16="http://schemas.microsoft.com/office/drawing/2014/main" id="{3B6EC733-851A-EA41-B7DD-63D56D4141A9}"/>
                </a:ext>
              </a:extLst>
            </p:cNvPr>
            <p:cNvCxnSpPr>
              <a:stCxn id="27" idx="3"/>
              <a:endCxn id="29" idx="2"/>
            </p:cNvCxnSpPr>
            <p:nvPr/>
          </p:nvCxnSpPr>
          <p:spPr>
            <a:xfrm flipV="1">
              <a:off x="6745757" y="3774116"/>
              <a:ext cx="1663998" cy="1374378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6">
              <a:extLst>
                <a:ext uri="{FF2B5EF4-FFF2-40B4-BE49-F238E27FC236}">
                  <a16:creationId xmlns:a16="http://schemas.microsoft.com/office/drawing/2014/main" id="{E6190060-72A6-5748-998F-53A98BA1E2DA}"/>
                </a:ext>
              </a:extLst>
            </p:cNvPr>
            <p:cNvCxnSpPr>
              <a:stCxn id="23" idx="0"/>
              <a:endCxn id="28" idx="1"/>
            </p:cNvCxnSpPr>
            <p:nvPr/>
          </p:nvCxnSpPr>
          <p:spPr>
            <a:xfrm rot="5400000" flipH="1" flipV="1">
              <a:off x="4169125" y="1337400"/>
              <a:ext cx="890222" cy="1663994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8">
              <a:extLst>
                <a:ext uri="{FF2B5EF4-FFF2-40B4-BE49-F238E27FC236}">
                  <a16:creationId xmlns:a16="http://schemas.microsoft.com/office/drawing/2014/main" id="{2116ABE4-0D00-D544-8AC9-359537204C70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>
              <a:off x="6745756" y="1724286"/>
              <a:ext cx="1663999" cy="892302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53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19F9-01E2-6849-84C6-7A956724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041873"/>
            <a:ext cx="5472110" cy="41954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Lower greenhouse gas emissions provide a higher quality of life for the people who live, work and stay in the city</a:t>
            </a:r>
            <a:endParaRPr lang="sv-SE" sz="2000" dirty="0"/>
          </a:p>
          <a:p>
            <a:pPr marL="0" indent="0">
              <a:buNone/>
            </a:pPr>
            <a:r>
              <a:rPr lang="en-US" sz="2000" dirty="0"/>
              <a:t>Viable Cities strives towards ecological, economic and social sustainability in cities</a:t>
            </a:r>
            <a:endParaRPr lang="sv-SE" sz="2000" dirty="0"/>
          </a:p>
          <a:p>
            <a:pPr>
              <a:tabLst>
                <a:tab pos="212725" algn="l"/>
              </a:tabLst>
            </a:pPr>
            <a:r>
              <a:rPr lang="en-US" sz="2000" b="1" dirty="0"/>
              <a:t>Financial sustainability </a:t>
            </a:r>
            <a:r>
              <a:rPr lang="en-US" sz="2000" dirty="0"/>
              <a:t>- new business opportunities, new jobs</a:t>
            </a:r>
            <a:endParaRPr lang="sv-SE" sz="2000" dirty="0"/>
          </a:p>
          <a:p>
            <a:pPr>
              <a:tabLst>
                <a:tab pos="212725" algn="l"/>
              </a:tabLst>
            </a:pPr>
            <a:r>
              <a:rPr lang="en-US" sz="2000" b="1" dirty="0"/>
              <a:t>Social sustainability </a:t>
            </a:r>
            <a:r>
              <a:rPr lang="en-US" sz="2000" dirty="0"/>
              <a:t>- gender equality, good living environment and health, strengthened welfare</a:t>
            </a:r>
            <a:endParaRPr lang="sv-SE" sz="2000" dirty="0"/>
          </a:p>
          <a:p>
            <a:pPr>
              <a:tabLst>
                <a:tab pos="212725" algn="l"/>
              </a:tabLst>
            </a:pPr>
            <a:r>
              <a:rPr lang="en-US" sz="2000" b="1" dirty="0"/>
              <a:t>Environmental sustainability </a:t>
            </a:r>
            <a:r>
              <a:rPr lang="en-US" sz="2000" dirty="0"/>
              <a:t>– functioning ecosystems, maintaining biological diversity</a:t>
            </a:r>
            <a:endParaRPr lang="sv-SE" sz="2000" dirty="0"/>
          </a:p>
          <a:p>
            <a:endParaRPr lang="en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EC72F49-597C-0946-AD94-434907A4E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3" t="17037" r="32500" b="19444"/>
          <a:stretch/>
        </p:blipFill>
        <p:spPr>
          <a:xfrm>
            <a:off x="6983074" y="1223218"/>
            <a:ext cx="4648200" cy="5404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ECDF2-512C-EE4C-96FA-D8FE1CD3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8334"/>
            <a:ext cx="10176634" cy="816201"/>
          </a:xfrm>
        </p:spPr>
        <p:txBody>
          <a:bodyPr/>
          <a:lstStyle/>
          <a:p>
            <a:r>
              <a:rPr lang="en-US" dirty="0"/>
              <a:t>The benefits of the climate transition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396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2F4D-2E75-684E-A070-560CEBB1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788334"/>
            <a:ext cx="10083869" cy="816201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dirty="0"/>
              <a:t>This is how much emissions must be reduced</a:t>
            </a:r>
            <a:endParaRPr lang="sv-S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C649E8-E1F4-A04B-AF9D-FFD4D92A9808}"/>
              </a:ext>
            </a:extLst>
          </p:cNvPr>
          <p:cNvCxnSpPr>
            <a:cxnSpLocks/>
          </p:cNvCxnSpPr>
          <p:nvPr/>
        </p:nvCxnSpPr>
        <p:spPr>
          <a:xfrm flipH="1">
            <a:off x="623890" y="2026180"/>
            <a:ext cx="1094422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AA17A5-DF90-324A-9DA4-92E180D9CFD8}"/>
              </a:ext>
            </a:extLst>
          </p:cNvPr>
          <p:cNvCxnSpPr>
            <a:cxnSpLocks/>
          </p:cNvCxnSpPr>
          <p:nvPr/>
        </p:nvCxnSpPr>
        <p:spPr>
          <a:xfrm flipH="1">
            <a:off x="623891" y="4781564"/>
            <a:ext cx="1094422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90AA6E-72B9-3E40-A0B1-D0867FAB5007}"/>
              </a:ext>
            </a:extLst>
          </p:cNvPr>
          <p:cNvCxnSpPr>
            <a:cxnSpLocks/>
          </p:cNvCxnSpPr>
          <p:nvPr/>
        </p:nvCxnSpPr>
        <p:spPr>
          <a:xfrm flipH="1">
            <a:off x="850132" y="4500238"/>
            <a:ext cx="196691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76FB79BA-FD87-4B4E-8344-D1F43ECAD71B}"/>
              </a:ext>
            </a:extLst>
          </p:cNvPr>
          <p:cNvSpPr/>
          <p:nvPr/>
        </p:nvSpPr>
        <p:spPr>
          <a:xfrm>
            <a:off x="1315572" y="2516040"/>
            <a:ext cx="825293" cy="825293"/>
          </a:xfrm>
          <a:prstGeom prst="arc">
            <a:avLst/>
          </a:prstGeom>
          <a:ln w="190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72F493-1371-F54A-990E-7BEC0F4F56A5}"/>
              </a:ext>
            </a:extLst>
          </p:cNvPr>
          <p:cNvGrpSpPr/>
          <p:nvPr/>
        </p:nvGrpSpPr>
        <p:grpSpPr>
          <a:xfrm>
            <a:off x="2817968" y="3376449"/>
            <a:ext cx="1844698" cy="1256095"/>
            <a:chOff x="2948766" y="-471263"/>
            <a:chExt cx="1089746" cy="74203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E668DEC-977C-AB49-9EF1-6965B7DA8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48766" y="-468637"/>
              <a:ext cx="614276" cy="73940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5E9714F-0D08-5640-B824-D7961D3A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24236" y="-471263"/>
              <a:ext cx="614276" cy="73940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FE6419-7880-9D41-BB86-DE88F52AAC64}"/>
              </a:ext>
            </a:extLst>
          </p:cNvPr>
          <p:cNvSpPr txBox="1"/>
          <p:nvPr/>
        </p:nvSpPr>
        <p:spPr>
          <a:xfrm>
            <a:off x="2902739" y="2438975"/>
            <a:ext cx="3133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Drastic reductions in greenhouse gases are required per year at least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4D5FFD5-4CDF-D14D-90C0-522453D927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1192" y="3384448"/>
            <a:ext cx="1469008" cy="12563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A2BB67-079C-7545-A587-4162BDCC872F}"/>
              </a:ext>
            </a:extLst>
          </p:cNvPr>
          <p:cNvCxnSpPr>
            <a:cxnSpLocks/>
          </p:cNvCxnSpPr>
          <p:nvPr/>
        </p:nvCxnSpPr>
        <p:spPr>
          <a:xfrm>
            <a:off x="6510670" y="2030773"/>
            <a:ext cx="0" cy="275943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A9DBC13-95D2-7145-960F-5D36CF1F56D1}"/>
              </a:ext>
            </a:extLst>
          </p:cNvPr>
          <p:cNvSpPr/>
          <p:nvPr/>
        </p:nvSpPr>
        <p:spPr>
          <a:xfrm>
            <a:off x="623888" y="4958485"/>
            <a:ext cx="10944225" cy="8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Viable Cities aims for zero </a:t>
            </a:r>
            <a:r>
              <a:rPr lang="en-US" sz="4600" dirty="0">
                <a:solidFill>
                  <a:schemeClr val="bg1"/>
                </a:solidFill>
                <a:ea typeface="Open Sans" panose="020B0606030504020204" pitchFamily="34" charset="0"/>
              </a:rPr>
              <a:t>emissions</a:t>
            </a:r>
            <a:r>
              <a:rPr lang="en-US" sz="4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 by 2030</a:t>
            </a:r>
            <a:endParaRPr lang="sv-SE" sz="4600" dirty="0">
              <a:solidFill>
                <a:schemeClr val="bg1"/>
              </a:solidFill>
              <a:latin typeface="Open Sans" panose="020B0806030504020204" pitchFamily="34" charset="0"/>
              <a:ea typeface="Open Sans" panose="020B0806030504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15CF9C-364D-D844-868E-D96AB3F3FD2B}"/>
              </a:ext>
            </a:extLst>
          </p:cNvPr>
          <p:cNvCxnSpPr>
            <a:cxnSpLocks/>
          </p:cNvCxnSpPr>
          <p:nvPr/>
        </p:nvCxnSpPr>
        <p:spPr>
          <a:xfrm flipH="1">
            <a:off x="623891" y="6021288"/>
            <a:ext cx="1094422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DB79EF-E796-544A-AA7F-4F3C1528324A}"/>
              </a:ext>
            </a:extLst>
          </p:cNvPr>
          <p:cNvGrpSpPr/>
          <p:nvPr/>
        </p:nvGrpSpPr>
        <p:grpSpPr>
          <a:xfrm>
            <a:off x="6825005" y="3308808"/>
            <a:ext cx="2072745" cy="1317164"/>
            <a:chOff x="8064270" y="2328861"/>
            <a:chExt cx="3799592" cy="241452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C17EEB6-CEBA-D24E-8C79-CABB27F3D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64270" y="2355568"/>
              <a:ext cx="1983723" cy="2387813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818527A-5B70-934E-B0EF-D4BB79187C71}"/>
                </a:ext>
              </a:extLst>
            </p:cNvPr>
            <p:cNvSpPr/>
            <p:nvPr/>
          </p:nvSpPr>
          <p:spPr>
            <a:xfrm>
              <a:off x="9671976" y="4184422"/>
              <a:ext cx="324078" cy="324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30919C9-BAED-874B-848A-830F69FEA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76830" y="2328861"/>
              <a:ext cx="1987032" cy="23918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20D0ABA-CF30-A443-9F37-F72BDCB44B23}"/>
              </a:ext>
            </a:extLst>
          </p:cNvPr>
          <p:cNvSpPr/>
          <p:nvPr/>
        </p:nvSpPr>
        <p:spPr>
          <a:xfrm>
            <a:off x="7000544" y="2438976"/>
            <a:ext cx="2275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Paris Agreement 2015 </a:t>
            </a:r>
            <a:r>
              <a:rPr lang="en-US" dirty="0">
                <a:solidFill>
                  <a:schemeClr val="bg1"/>
                </a:solidFill>
              </a:rPr>
              <a:t>global warming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below</a:t>
            </a:r>
            <a:endParaRPr lang="en-SE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8F19D-88D9-174C-9997-8F91E1A2618F}"/>
              </a:ext>
            </a:extLst>
          </p:cNvPr>
          <p:cNvSpPr txBox="1"/>
          <p:nvPr/>
        </p:nvSpPr>
        <p:spPr>
          <a:xfrm>
            <a:off x="8770249" y="3996857"/>
            <a:ext cx="2109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Degrees</a:t>
            </a:r>
            <a:endParaRPr lang="en-SE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r>
              <a:rPr lang="en-SE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IPCC:s rapport nr 6</a:t>
            </a:r>
            <a:endParaRPr lang="en-SE" sz="12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0D23446-3463-8042-BBF3-633D669F7D40}"/>
              </a:ext>
            </a:extLst>
          </p:cNvPr>
          <p:cNvGrpSpPr/>
          <p:nvPr/>
        </p:nvGrpSpPr>
        <p:grpSpPr>
          <a:xfrm>
            <a:off x="10422018" y="2271860"/>
            <a:ext cx="601188" cy="2264921"/>
            <a:chOff x="8478391" y="2052344"/>
            <a:chExt cx="659455" cy="2484437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72EB297-9BBB-5E44-AE94-311172289B08}"/>
                </a:ext>
              </a:extLst>
            </p:cNvPr>
            <p:cNvSpPr/>
            <p:nvPr/>
          </p:nvSpPr>
          <p:spPr>
            <a:xfrm>
              <a:off x="8478391" y="2052344"/>
              <a:ext cx="612428" cy="2484437"/>
            </a:xfrm>
            <a:custGeom>
              <a:avLst/>
              <a:gdLst>
                <a:gd name="connsiteX0" fmla="*/ 308137 w 612428"/>
                <a:gd name="connsiteY0" fmla="*/ 0 h 2484437"/>
                <a:gd name="connsiteX1" fmla="*/ 463875 w 612428"/>
                <a:gd name="connsiteY1" fmla="*/ 155738 h 2484437"/>
                <a:gd name="connsiteX2" fmla="*/ 461931 w 612428"/>
                <a:gd name="connsiteY2" fmla="*/ 165365 h 2484437"/>
                <a:gd name="connsiteX3" fmla="*/ 464646 w 612428"/>
                <a:gd name="connsiteY3" fmla="*/ 178811 h 2484437"/>
                <a:gd name="connsiteX4" fmla="*/ 464646 w 612428"/>
                <a:gd name="connsiteY4" fmla="*/ 1917372 h 2484437"/>
                <a:gd name="connsiteX5" fmla="*/ 477421 w 612428"/>
                <a:gd name="connsiteY5" fmla="*/ 1924306 h 2484437"/>
                <a:gd name="connsiteX6" fmla="*/ 612428 w 612428"/>
                <a:gd name="connsiteY6" fmla="*/ 2178223 h 2484437"/>
                <a:gd name="connsiteX7" fmla="*/ 306214 w 612428"/>
                <a:gd name="connsiteY7" fmla="*/ 2484437 h 2484437"/>
                <a:gd name="connsiteX8" fmla="*/ 0 w 612428"/>
                <a:gd name="connsiteY8" fmla="*/ 2178223 h 2484437"/>
                <a:gd name="connsiteX9" fmla="*/ 135007 w 612428"/>
                <a:gd name="connsiteY9" fmla="*/ 1924306 h 2484437"/>
                <a:gd name="connsiteX10" fmla="*/ 152918 w 612428"/>
                <a:gd name="connsiteY10" fmla="*/ 1914584 h 2484437"/>
                <a:gd name="connsiteX11" fmla="*/ 152918 w 612428"/>
                <a:gd name="connsiteY11" fmla="*/ 178811 h 2484437"/>
                <a:gd name="connsiteX12" fmla="*/ 154988 w 612428"/>
                <a:gd name="connsiteY12" fmla="*/ 168560 h 2484437"/>
                <a:gd name="connsiteX13" fmla="*/ 152399 w 612428"/>
                <a:gd name="connsiteY13" fmla="*/ 155738 h 2484437"/>
                <a:gd name="connsiteX14" fmla="*/ 308137 w 612428"/>
                <a:gd name="connsiteY14" fmla="*/ 0 h 248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2428" h="2484437">
                  <a:moveTo>
                    <a:pt x="308137" y="0"/>
                  </a:moveTo>
                  <a:cubicBezTo>
                    <a:pt x="394149" y="0"/>
                    <a:pt x="463875" y="69726"/>
                    <a:pt x="463875" y="155738"/>
                  </a:cubicBezTo>
                  <a:lnTo>
                    <a:pt x="461931" y="165365"/>
                  </a:lnTo>
                  <a:lnTo>
                    <a:pt x="464646" y="178811"/>
                  </a:lnTo>
                  <a:lnTo>
                    <a:pt x="464646" y="1917372"/>
                  </a:lnTo>
                  <a:lnTo>
                    <a:pt x="477421" y="1924306"/>
                  </a:lnTo>
                  <a:cubicBezTo>
                    <a:pt x="558874" y="1979335"/>
                    <a:pt x="612428" y="2072525"/>
                    <a:pt x="612428" y="2178223"/>
                  </a:cubicBezTo>
                  <a:cubicBezTo>
                    <a:pt x="612428" y="2347340"/>
                    <a:pt x="475331" y="2484437"/>
                    <a:pt x="306214" y="2484437"/>
                  </a:cubicBezTo>
                  <a:cubicBezTo>
                    <a:pt x="137097" y="2484437"/>
                    <a:pt x="0" y="2347340"/>
                    <a:pt x="0" y="2178223"/>
                  </a:cubicBezTo>
                  <a:cubicBezTo>
                    <a:pt x="0" y="2072525"/>
                    <a:pt x="53554" y="1979335"/>
                    <a:pt x="135007" y="1924306"/>
                  </a:cubicBezTo>
                  <a:lnTo>
                    <a:pt x="152918" y="1914584"/>
                  </a:lnTo>
                  <a:lnTo>
                    <a:pt x="152918" y="178811"/>
                  </a:lnTo>
                  <a:lnTo>
                    <a:pt x="154988" y="168560"/>
                  </a:lnTo>
                  <a:lnTo>
                    <a:pt x="152399" y="155738"/>
                  </a:lnTo>
                  <a:cubicBezTo>
                    <a:pt x="152399" y="69726"/>
                    <a:pt x="222125" y="0"/>
                    <a:pt x="308137" y="0"/>
                  </a:cubicBezTo>
                  <a:close/>
                </a:path>
              </a:pathLst>
            </a:custGeom>
            <a:noFill/>
            <a:ln w="349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SE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9DF37B0-9722-514D-9A4E-88477DC0376E}"/>
                </a:ext>
              </a:extLst>
            </p:cNvPr>
            <p:cNvCxnSpPr/>
            <p:nvPr/>
          </p:nvCxnSpPr>
          <p:spPr>
            <a:xfrm>
              <a:off x="8942266" y="2421396"/>
              <a:ext cx="195580" cy="0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7BB7445-AC4E-A54D-B58D-42614C4E95DA}"/>
                </a:ext>
              </a:extLst>
            </p:cNvPr>
            <p:cNvCxnSpPr/>
            <p:nvPr/>
          </p:nvCxnSpPr>
          <p:spPr>
            <a:xfrm>
              <a:off x="8942266" y="2646678"/>
              <a:ext cx="195580" cy="0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C73E1B-29B0-9941-AE2F-7D002A60B64B}"/>
                </a:ext>
              </a:extLst>
            </p:cNvPr>
            <p:cNvCxnSpPr/>
            <p:nvPr/>
          </p:nvCxnSpPr>
          <p:spPr>
            <a:xfrm>
              <a:off x="8942266" y="2871960"/>
              <a:ext cx="195580" cy="0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6AC8B9C-BD3D-4648-8234-FE8111C14CB4}"/>
                </a:ext>
              </a:extLst>
            </p:cNvPr>
            <p:cNvCxnSpPr/>
            <p:nvPr/>
          </p:nvCxnSpPr>
          <p:spPr>
            <a:xfrm>
              <a:off x="8942266" y="3097241"/>
              <a:ext cx="195580" cy="0"/>
            </a:xfrm>
            <a:prstGeom prst="line">
              <a:avLst/>
            </a:prstGeom>
            <a:ln w="317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297B557-00A3-8440-8EDE-93CE26711B67}"/>
                </a:ext>
              </a:extLst>
            </p:cNvPr>
            <p:cNvSpPr/>
            <p:nvPr/>
          </p:nvSpPr>
          <p:spPr>
            <a:xfrm>
              <a:off x="8605589" y="4050813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84737F0-F40C-9E4C-B995-311C720C31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3045" y="2233291"/>
              <a:ext cx="5128" cy="1827972"/>
            </a:xfrm>
            <a:prstGeom prst="line">
              <a:avLst/>
            </a:prstGeom>
            <a:ln w="984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ktangel med rundade hörn på samma sida 34">
            <a:extLst>
              <a:ext uri="{FF2B5EF4-FFF2-40B4-BE49-F238E27FC236}">
                <a16:creationId xmlns:a16="http://schemas.microsoft.com/office/drawing/2014/main" id="{A69D3091-0099-0541-889E-92A3C7169216}"/>
              </a:ext>
            </a:extLst>
          </p:cNvPr>
          <p:cNvSpPr/>
          <p:nvPr/>
        </p:nvSpPr>
        <p:spPr>
          <a:xfrm>
            <a:off x="1243345" y="2608304"/>
            <a:ext cx="464683" cy="188953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med rundade hörn på samma sida 35">
            <a:extLst>
              <a:ext uri="{FF2B5EF4-FFF2-40B4-BE49-F238E27FC236}">
                <a16:creationId xmlns:a16="http://schemas.microsoft.com/office/drawing/2014/main" id="{B9106AF1-6591-3445-9F33-19B3592041B3}"/>
              </a:ext>
            </a:extLst>
          </p:cNvPr>
          <p:cNvSpPr/>
          <p:nvPr/>
        </p:nvSpPr>
        <p:spPr>
          <a:xfrm>
            <a:off x="1903628" y="3186113"/>
            <a:ext cx="464683" cy="131172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B7953D3-5360-5E43-9FE0-BAA01EC02B39}"/>
              </a:ext>
            </a:extLst>
          </p:cNvPr>
          <p:cNvSpPr txBox="1"/>
          <p:nvPr/>
        </p:nvSpPr>
        <p:spPr>
          <a:xfrm>
            <a:off x="11038114" y="-10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22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med rundade hörn 47">
            <a:extLst>
              <a:ext uri="{FF2B5EF4-FFF2-40B4-BE49-F238E27FC236}">
                <a16:creationId xmlns:a16="http://schemas.microsoft.com/office/drawing/2014/main" id="{DDA41E9F-B4E7-C240-BA48-7A0AF0A61B9F}"/>
              </a:ext>
            </a:extLst>
          </p:cNvPr>
          <p:cNvSpPr/>
          <p:nvPr/>
        </p:nvSpPr>
        <p:spPr>
          <a:xfrm>
            <a:off x="3390900" y="2349500"/>
            <a:ext cx="8166100" cy="890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ktangel med rundade hörn 42">
            <a:extLst>
              <a:ext uri="{FF2B5EF4-FFF2-40B4-BE49-F238E27FC236}">
                <a16:creationId xmlns:a16="http://schemas.microsoft.com/office/drawing/2014/main" id="{D991EF83-DA0E-B442-B093-2F325C1109BA}"/>
              </a:ext>
            </a:extLst>
          </p:cNvPr>
          <p:cNvSpPr/>
          <p:nvPr/>
        </p:nvSpPr>
        <p:spPr>
          <a:xfrm>
            <a:off x="623888" y="5346700"/>
            <a:ext cx="10944225" cy="890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ktangel med rundade hörn 39">
            <a:extLst>
              <a:ext uri="{FF2B5EF4-FFF2-40B4-BE49-F238E27FC236}">
                <a16:creationId xmlns:a16="http://schemas.microsoft.com/office/drawing/2014/main" id="{A2EC196D-15DB-1749-8CE2-1A34E179AC0D}"/>
              </a:ext>
            </a:extLst>
          </p:cNvPr>
          <p:cNvSpPr/>
          <p:nvPr/>
        </p:nvSpPr>
        <p:spPr>
          <a:xfrm>
            <a:off x="623888" y="2349500"/>
            <a:ext cx="2627311" cy="29083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9118A-A826-2A43-A3EB-909A4A8F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9" y="783999"/>
            <a:ext cx="8532812" cy="816201"/>
          </a:xfrm>
        </p:spPr>
        <p:txBody>
          <a:bodyPr/>
          <a:lstStyle/>
          <a:p>
            <a:r>
              <a:rPr lang="en-SE" b="1">
                <a:latin typeface="Calibri" panose="020F0502020204030204" pitchFamily="34" charset="0"/>
                <a:cs typeface="Calibri" panose="020F0502020204030204" pitchFamily="34" charset="0"/>
              </a:rPr>
              <a:t>Viable Cities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09E07-D473-7446-A545-BB096DAFCBC5}"/>
              </a:ext>
            </a:extLst>
          </p:cNvPr>
          <p:cNvSpPr txBox="1"/>
          <p:nvPr/>
        </p:nvSpPr>
        <p:spPr>
          <a:xfrm>
            <a:off x="3420933" y="2513483"/>
            <a:ext cx="8147180" cy="100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sv-SE" sz="3800" b="1" dirty="0" err="1">
                <a:solidFill>
                  <a:schemeClr val="accent2"/>
                </a:solidFill>
              </a:rPr>
              <a:t>Climate</a:t>
            </a:r>
            <a:r>
              <a:rPr lang="sv-SE" sz="3800" b="1" dirty="0">
                <a:solidFill>
                  <a:schemeClr val="accent2"/>
                </a:solidFill>
              </a:rPr>
              <a:t> neutral </a:t>
            </a:r>
            <a:r>
              <a:rPr lang="sv-SE" sz="3800" b="1" dirty="0" err="1">
                <a:solidFill>
                  <a:schemeClr val="accent2"/>
                </a:solidFill>
              </a:rPr>
              <a:t>cities</a:t>
            </a:r>
            <a:r>
              <a:rPr lang="sv-SE" sz="3800" b="1" dirty="0">
                <a:solidFill>
                  <a:schemeClr val="accent2"/>
                </a:solidFill>
              </a:rPr>
              <a:t> </a:t>
            </a:r>
            <a:r>
              <a:rPr lang="en-SE" sz="3800" b="1">
                <a:solidFill>
                  <a:schemeClr val="accent2"/>
                </a:solidFill>
                <a:latin typeface="+mj-lt"/>
              </a:rPr>
              <a:t>2030 </a:t>
            </a:r>
            <a:br>
              <a:rPr lang="sv-SE" sz="3200" b="1" dirty="0">
                <a:solidFill>
                  <a:schemeClr val="accent2"/>
                </a:solidFill>
                <a:latin typeface="+mj-lt"/>
              </a:rPr>
            </a:br>
            <a:r>
              <a:rPr lang="en-SE" sz="1840">
                <a:solidFill>
                  <a:schemeClr val="accent2"/>
                </a:solidFill>
              </a:rPr>
              <a:t>– </a:t>
            </a:r>
            <a:r>
              <a:rPr lang="sv-SE" dirty="0" err="1">
                <a:solidFill>
                  <a:schemeClr val="accent2"/>
                </a:solidFill>
              </a:rPr>
              <a:t>with</a:t>
            </a:r>
            <a:r>
              <a:rPr lang="sv-SE" dirty="0">
                <a:solidFill>
                  <a:schemeClr val="accent2"/>
                </a:solidFill>
              </a:rPr>
              <a:t> a </a:t>
            </a:r>
            <a:r>
              <a:rPr lang="sv-SE" dirty="0" err="1">
                <a:solidFill>
                  <a:schemeClr val="accent2"/>
                </a:solidFill>
              </a:rPr>
              <a:t>good</a:t>
            </a:r>
            <a:r>
              <a:rPr lang="sv-SE" dirty="0">
                <a:solidFill>
                  <a:schemeClr val="accent2"/>
                </a:solidFill>
              </a:rPr>
              <a:t> </a:t>
            </a:r>
            <a:r>
              <a:rPr lang="sv-SE" dirty="0" err="1">
                <a:solidFill>
                  <a:schemeClr val="accent2"/>
                </a:solidFill>
              </a:rPr>
              <a:t>life</a:t>
            </a:r>
            <a:r>
              <a:rPr lang="sv-SE" dirty="0">
                <a:solidFill>
                  <a:schemeClr val="accent2"/>
                </a:solidFill>
              </a:rPr>
              <a:t> for all </a:t>
            </a:r>
            <a:r>
              <a:rPr lang="sv-SE" dirty="0" err="1">
                <a:solidFill>
                  <a:schemeClr val="accent2"/>
                </a:solidFill>
              </a:rPr>
              <a:t>within</a:t>
            </a:r>
            <a:r>
              <a:rPr lang="sv-SE" dirty="0">
                <a:solidFill>
                  <a:schemeClr val="accent2"/>
                </a:solidFill>
              </a:rPr>
              <a:t> the </a:t>
            </a:r>
            <a:r>
              <a:rPr lang="sv-SE" dirty="0" err="1">
                <a:solidFill>
                  <a:schemeClr val="accent2"/>
                </a:solidFill>
              </a:rPr>
              <a:t>planetary</a:t>
            </a:r>
            <a:r>
              <a:rPr lang="sv-SE" dirty="0">
                <a:solidFill>
                  <a:schemeClr val="accent2"/>
                </a:solidFill>
              </a:rPr>
              <a:t> </a:t>
            </a:r>
            <a:r>
              <a:rPr lang="sv-SE" dirty="0" err="1">
                <a:solidFill>
                  <a:schemeClr val="accent2"/>
                </a:solidFill>
              </a:rPr>
              <a:t>boundaries</a:t>
            </a:r>
            <a:endParaRPr lang="sv-SE" dirty="0">
              <a:solidFill>
                <a:schemeClr val="accent2"/>
              </a:solidFill>
            </a:endParaRPr>
          </a:p>
          <a:p>
            <a:pPr algn="ctr">
              <a:lnSpc>
                <a:spcPts val="2400"/>
              </a:lnSpc>
            </a:pPr>
            <a:endParaRPr lang="en-SE" sz="184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46464-8214-6749-815A-23148628FB41}"/>
              </a:ext>
            </a:extLst>
          </p:cNvPr>
          <p:cNvSpPr txBox="1"/>
          <p:nvPr/>
        </p:nvSpPr>
        <p:spPr>
          <a:xfrm>
            <a:off x="7594758" y="5676255"/>
            <a:ext cx="426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(one hundred million euros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)</a:t>
            </a:r>
            <a:endParaRPr lang="en-SE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B1D01-E563-5045-95B9-07D5FBAE0E8E}"/>
              </a:ext>
            </a:extLst>
          </p:cNvPr>
          <p:cNvSpPr txBox="1"/>
          <p:nvPr/>
        </p:nvSpPr>
        <p:spPr>
          <a:xfrm>
            <a:off x="863600" y="5440789"/>
            <a:ext cx="313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200">
                <a:solidFill>
                  <a:schemeClr val="accent2"/>
                </a:solidFill>
                <a:latin typeface="+mj-lt"/>
              </a:rPr>
              <a:t>TOTAL BUDGET</a:t>
            </a:r>
            <a:r>
              <a:rPr lang="sv-SE" sz="2200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r>
              <a:rPr lang="sv-SE" sz="2200" dirty="0">
                <a:solidFill>
                  <a:schemeClr val="accent2"/>
                </a:solidFill>
                <a:latin typeface="+mj-lt"/>
              </a:rPr>
              <a:t>UNTIL </a:t>
            </a:r>
            <a:r>
              <a:rPr lang="en-SE" sz="2200">
                <a:solidFill>
                  <a:schemeClr val="accent2"/>
                </a:solidFill>
                <a:latin typeface="+mj-lt"/>
              </a:rPr>
              <a:t>2030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954C439-F6E9-1444-A930-DFC0CB4A5A2C}"/>
              </a:ext>
            </a:extLst>
          </p:cNvPr>
          <p:cNvSpPr txBox="1"/>
          <p:nvPr/>
        </p:nvSpPr>
        <p:spPr>
          <a:xfrm>
            <a:off x="835524" y="4457700"/>
            <a:ext cx="2123575" cy="446276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300" dirty="0" err="1">
                <a:solidFill>
                  <a:schemeClr val="bg1"/>
                </a:solidFill>
              </a:rPr>
              <a:t>cities</a:t>
            </a:r>
            <a:r>
              <a:rPr lang="sv-SE" sz="2300" dirty="0">
                <a:solidFill>
                  <a:schemeClr val="bg1"/>
                </a:solidFill>
              </a:rPr>
              <a:t> in Sweden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B5E5FB45-C2B6-6C48-BD85-9A659C47BBFD}"/>
              </a:ext>
            </a:extLst>
          </p:cNvPr>
          <p:cNvGrpSpPr/>
          <p:nvPr/>
        </p:nvGrpSpPr>
        <p:grpSpPr>
          <a:xfrm>
            <a:off x="772713" y="2746906"/>
            <a:ext cx="2356252" cy="1647294"/>
            <a:chOff x="772713" y="2480206"/>
            <a:chExt cx="1401568" cy="979859"/>
          </a:xfrm>
          <a:solidFill>
            <a:schemeClr val="accent5"/>
          </a:solidFill>
        </p:grpSpPr>
        <p:pic>
          <p:nvPicPr>
            <p:cNvPr id="13" name="Graphic 40">
              <a:extLst>
                <a:ext uri="{FF2B5EF4-FFF2-40B4-BE49-F238E27FC236}">
                  <a16:creationId xmlns:a16="http://schemas.microsoft.com/office/drawing/2014/main" id="{CF5C6A6C-44A2-6142-B371-A605F3DE9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713" y="2480206"/>
              <a:ext cx="810915" cy="976101"/>
            </a:xfrm>
            <a:prstGeom prst="rect">
              <a:avLst/>
            </a:prstGeom>
          </p:spPr>
        </p:pic>
        <p:pic>
          <p:nvPicPr>
            <p:cNvPr id="14" name="Graphic 34">
              <a:extLst>
                <a:ext uri="{FF2B5EF4-FFF2-40B4-BE49-F238E27FC236}">
                  <a16:creationId xmlns:a16="http://schemas.microsoft.com/office/drawing/2014/main" id="{DC8EBE88-7C0C-CB45-BAF7-243CC4E2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60582" y="2480613"/>
              <a:ext cx="813699" cy="979452"/>
            </a:xfrm>
            <a:prstGeom prst="rect">
              <a:avLst/>
            </a:prstGeom>
          </p:spPr>
        </p:pic>
      </p:grpSp>
      <p:sp>
        <p:nvSpPr>
          <p:cNvPr id="50" name="Rektangel med rundade hörn 49">
            <a:extLst>
              <a:ext uri="{FF2B5EF4-FFF2-40B4-BE49-F238E27FC236}">
                <a16:creationId xmlns:a16="http://schemas.microsoft.com/office/drawing/2014/main" id="{6F9C08EA-F47B-204C-AA63-CAA8F8EC659A}"/>
              </a:ext>
            </a:extLst>
          </p:cNvPr>
          <p:cNvSpPr/>
          <p:nvPr/>
        </p:nvSpPr>
        <p:spPr>
          <a:xfrm>
            <a:off x="8343899" y="3365500"/>
            <a:ext cx="3213101" cy="1841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BD957AE5-49F9-DA42-ADD4-856B51A93A4E}"/>
              </a:ext>
            </a:extLst>
          </p:cNvPr>
          <p:cNvSpPr txBox="1"/>
          <p:nvPr/>
        </p:nvSpPr>
        <p:spPr>
          <a:xfrm>
            <a:off x="8556624" y="3490903"/>
            <a:ext cx="288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+mj-lt"/>
              </a:rPr>
              <a:t>KLIMATKONTRAKT</a:t>
            </a:r>
            <a:endParaRPr lang="en-SE" sz="20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4" name="Grupp 53">
            <a:extLst>
              <a:ext uri="{FF2B5EF4-FFF2-40B4-BE49-F238E27FC236}">
                <a16:creationId xmlns:a16="http://schemas.microsoft.com/office/drawing/2014/main" id="{646AB621-31EE-C64C-9115-42C1AECD64E4}"/>
              </a:ext>
            </a:extLst>
          </p:cNvPr>
          <p:cNvGrpSpPr/>
          <p:nvPr/>
        </p:nvGrpSpPr>
        <p:grpSpPr>
          <a:xfrm>
            <a:off x="8507583" y="3819074"/>
            <a:ext cx="2824362" cy="1007537"/>
            <a:chOff x="8507583" y="3890425"/>
            <a:chExt cx="2439817" cy="870358"/>
          </a:xfrm>
          <a:solidFill>
            <a:schemeClr val="accent5"/>
          </a:solidFill>
        </p:grpSpPr>
        <p:pic>
          <p:nvPicPr>
            <p:cNvPr id="19" name="Graphic 56">
              <a:extLst>
                <a:ext uri="{FF2B5EF4-FFF2-40B4-BE49-F238E27FC236}">
                  <a16:creationId xmlns:a16="http://schemas.microsoft.com/office/drawing/2014/main" id="{1EDEB3E6-6B4A-9C44-A145-BD52A9E85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07583" y="3890425"/>
              <a:ext cx="717344" cy="863470"/>
            </a:xfrm>
            <a:prstGeom prst="rect">
              <a:avLst/>
            </a:prstGeom>
          </p:spPr>
        </p:pic>
        <p:pic>
          <p:nvPicPr>
            <p:cNvPr id="20" name="Graphic 57">
              <a:extLst>
                <a:ext uri="{FF2B5EF4-FFF2-40B4-BE49-F238E27FC236}">
                  <a16:creationId xmlns:a16="http://schemas.microsoft.com/office/drawing/2014/main" id="{7980F61B-BFA4-6341-A760-158EB312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50583" y="3897313"/>
              <a:ext cx="717345" cy="863470"/>
            </a:xfrm>
            <a:prstGeom prst="rect">
              <a:avLst/>
            </a:prstGeom>
          </p:spPr>
        </p:pic>
        <p:pic>
          <p:nvPicPr>
            <p:cNvPr id="21" name="Graphic 58">
              <a:extLst>
                <a:ext uri="{FF2B5EF4-FFF2-40B4-BE49-F238E27FC236}">
                  <a16:creationId xmlns:a16="http://schemas.microsoft.com/office/drawing/2014/main" id="{5588AEAD-398F-1440-B797-3EA097E6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64258" y="3890425"/>
              <a:ext cx="717345" cy="863470"/>
            </a:xfrm>
            <a:prstGeom prst="rect">
              <a:avLst/>
            </a:prstGeom>
          </p:spPr>
        </p:pic>
        <p:pic>
          <p:nvPicPr>
            <p:cNvPr id="22" name="Graphic 59">
              <a:extLst>
                <a:ext uri="{FF2B5EF4-FFF2-40B4-BE49-F238E27FC236}">
                  <a16:creationId xmlns:a16="http://schemas.microsoft.com/office/drawing/2014/main" id="{BE16DFC6-6650-1940-9E30-0A5E8966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230056" y="3897313"/>
              <a:ext cx="717344" cy="863470"/>
            </a:xfrm>
            <a:prstGeom prst="rect">
              <a:avLst/>
            </a:prstGeom>
          </p:spPr>
        </p:pic>
      </p:grpSp>
      <p:sp>
        <p:nvSpPr>
          <p:cNvPr id="23" name="TextBox 38">
            <a:extLst>
              <a:ext uri="{FF2B5EF4-FFF2-40B4-BE49-F238E27FC236}">
                <a16:creationId xmlns:a16="http://schemas.microsoft.com/office/drawing/2014/main" id="{86726C11-9767-B246-9A46-54EE6DB73EF8}"/>
              </a:ext>
            </a:extLst>
          </p:cNvPr>
          <p:cNvSpPr txBox="1"/>
          <p:nvPr/>
        </p:nvSpPr>
        <p:spPr>
          <a:xfrm>
            <a:off x="4102099" y="3366577"/>
            <a:ext cx="100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+mj-lt"/>
              </a:rPr>
              <a:t>Over</a:t>
            </a:r>
            <a:endParaRPr lang="en-SE" sz="20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FDB046C-F788-D04E-B625-6007691CCF35}"/>
              </a:ext>
            </a:extLst>
          </p:cNvPr>
          <p:cNvGrpSpPr/>
          <p:nvPr/>
        </p:nvGrpSpPr>
        <p:grpSpPr>
          <a:xfrm>
            <a:off x="4736540" y="3370944"/>
            <a:ext cx="1775158" cy="826035"/>
            <a:chOff x="4141455" y="3389112"/>
            <a:chExt cx="2405578" cy="1119388"/>
          </a:xfrm>
        </p:grpSpPr>
        <p:pic>
          <p:nvPicPr>
            <p:cNvPr id="25" name="Graphic 43">
              <a:extLst>
                <a:ext uri="{FF2B5EF4-FFF2-40B4-BE49-F238E27FC236}">
                  <a16:creationId xmlns:a16="http://schemas.microsoft.com/office/drawing/2014/main" id="{F34D7DC3-FB85-3B4D-976F-B3C9CCE0C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41455" y="3393075"/>
              <a:ext cx="926662" cy="1115425"/>
            </a:xfrm>
            <a:prstGeom prst="rect">
              <a:avLst/>
            </a:prstGeom>
          </p:spPr>
        </p:pic>
        <p:pic>
          <p:nvPicPr>
            <p:cNvPr id="26" name="Graphic 44">
              <a:extLst>
                <a:ext uri="{FF2B5EF4-FFF2-40B4-BE49-F238E27FC236}">
                  <a16:creationId xmlns:a16="http://schemas.microsoft.com/office/drawing/2014/main" id="{37E63A0A-7D76-264A-B0B4-1562CF6A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792213" y="3389112"/>
              <a:ext cx="926662" cy="1115425"/>
            </a:xfrm>
            <a:prstGeom prst="rect">
              <a:avLst/>
            </a:prstGeom>
          </p:spPr>
        </p:pic>
        <p:pic>
          <p:nvPicPr>
            <p:cNvPr id="27" name="Graphic 45">
              <a:extLst>
                <a:ext uri="{FF2B5EF4-FFF2-40B4-BE49-F238E27FC236}">
                  <a16:creationId xmlns:a16="http://schemas.microsoft.com/office/drawing/2014/main" id="{217572E3-74D3-F34A-9189-26603CE5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20371" y="3389112"/>
              <a:ext cx="926662" cy="1115425"/>
            </a:xfrm>
            <a:prstGeom prst="rect">
              <a:avLst/>
            </a:prstGeom>
          </p:spPr>
        </p:pic>
      </p:grpSp>
      <p:sp>
        <p:nvSpPr>
          <p:cNvPr id="28" name="TextBox 47">
            <a:extLst>
              <a:ext uri="{FF2B5EF4-FFF2-40B4-BE49-F238E27FC236}">
                <a16:creationId xmlns:a16="http://schemas.microsoft.com/office/drawing/2014/main" id="{E7896228-9EDA-8647-B684-D00E951C12AF}"/>
              </a:ext>
            </a:extLst>
          </p:cNvPr>
          <p:cNvSpPr txBox="1"/>
          <p:nvPr/>
        </p:nvSpPr>
        <p:spPr>
          <a:xfrm>
            <a:off x="6669688" y="3556622"/>
            <a:ext cx="165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>
                <a:solidFill>
                  <a:schemeClr val="bg1"/>
                </a:solidFill>
                <a:latin typeface="+mj-lt"/>
              </a:rPr>
              <a:t>member</a:t>
            </a:r>
            <a:endParaRPr lang="sv-SE" sz="2000" dirty="0">
              <a:solidFill>
                <a:schemeClr val="bg1"/>
              </a:solidFill>
              <a:latin typeface="+mj-lt"/>
            </a:endParaRPr>
          </a:p>
          <a:p>
            <a:r>
              <a:rPr lang="sv-SE" sz="2000" dirty="0">
                <a:solidFill>
                  <a:schemeClr val="bg1"/>
                </a:solidFill>
                <a:latin typeface="+mj-lt"/>
              </a:rPr>
              <a:t>organisations</a:t>
            </a:r>
            <a:endParaRPr lang="en-SE" sz="20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DC957CA8-FAE9-984A-ACE9-D10468FD3921}"/>
              </a:ext>
            </a:extLst>
          </p:cNvPr>
          <p:cNvGrpSpPr/>
          <p:nvPr/>
        </p:nvGrpSpPr>
        <p:grpSpPr>
          <a:xfrm>
            <a:off x="2772516" y="5467068"/>
            <a:ext cx="4818455" cy="699032"/>
            <a:chOff x="4267486" y="5487035"/>
            <a:chExt cx="4208568" cy="610553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8F5A5F-053A-FE45-8195-6BAA4CD8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67486" y="5506094"/>
              <a:ext cx="481644" cy="579756"/>
            </a:xfrm>
            <a:prstGeom prst="rect">
              <a:avLst/>
            </a:prstGeom>
          </p:spPr>
        </p:pic>
        <p:pic>
          <p:nvPicPr>
            <p:cNvPr id="32" name="Graphic 59">
              <a:extLst>
                <a:ext uri="{FF2B5EF4-FFF2-40B4-BE49-F238E27FC236}">
                  <a16:creationId xmlns:a16="http://schemas.microsoft.com/office/drawing/2014/main" id="{9AF16087-EAA0-194D-989A-29E148C39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629752" y="5487035"/>
              <a:ext cx="507228" cy="610553"/>
            </a:xfrm>
            <a:prstGeom prst="rect">
              <a:avLst/>
            </a:prstGeom>
          </p:spPr>
        </p:pic>
        <p:pic>
          <p:nvPicPr>
            <p:cNvPr id="33" name="Graphic 59">
              <a:extLst>
                <a:ext uri="{FF2B5EF4-FFF2-40B4-BE49-F238E27FC236}">
                  <a16:creationId xmlns:a16="http://schemas.microsoft.com/office/drawing/2014/main" id="{DEDB2249-5F1D-F34F-8CAC-82AB9E89A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62796" y="5487035"/>
              <a:ext cx="507228" cy="610553"/>
            </a:xfrm>
            <a:prstGeom prst="rect">
              <a:avLst/>
            </a:prstGeom>
          </p:spPr>
        </p:pic>
        <p:pic>
          <p:nvPicPr>
            <p:cNvPr id="34" name="Graphic 59">
              <a:extLst>
                <a:ext uri="{FF2B5EF4-FFF2-40B4-BE49-F238E27FC236}">
                  <a16:creationId xmlns:a16="http://schemas.microsoft.com/office/drawing/2014/main" id="{B407ECF0-7A74-FF4B-9999-AC008D52F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56074" y="5487035"/>
              <a:ext cx="507228" cy="610553"/>
            </a:xfrm>
            <a:prstGeom prst="rect">
              <a:avLst/>
            </a:prstGeom>
          </p:spPr>
        </p:pic>
        <p:pic>
          <p:nvPicPr>
            <p:cNvPr id="35" name="Graphic 59">
              <a:extLst>
                <a:ext uri="{FF2B5EF4-FFF2-40B4-BE49-F238E27FC236}">
                  <a16:creationId xmlns:a16="http://schemas.microsoft.com/office/drawing/2014/main" id="{85AD5EDA-F957-B147-B6C1-057AAD4A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089117" y="5487035"/>
              <a:ext cx="507228" cy="610553"/>
            </a:xfrm>
            <a:prstGeom prst="rect">
              <a:avLst/>
            </a:prstGeom>
          </p:spPr>
        </p:pic>
        <p:pic>
          <p:nvPicPr>
            <p:cNvPr id="36" name="Graphic 59">
              <a:extLst>
                <a:ext uri="{FF2B5EF4-FFF2-40B4-BE49-F238E27FC236}">
                  <a16:creationId xmlns:a16="http://schemas.microsoft.com/office/drawing/2014/main" id="{E7119D41-E53C-6441-A9F4-8F4C448A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22161" y="5487035"/>
              <a:ext cx="507228" cy="610553"/>
            </a:xfrm>
            <a:prstGeom prst="rect">
              <a:avLst/>
            </a:prstGeom>
          </p:spPr>
        </p:pic>
        <p:pic>
          <p:nvPicPr>
            <p:cNvPr id="37" name="Graphic 59">
              <a:extLst>
                <a:ext uri="{FF2B5EF4-FFF2-40B4-BE49-F238E27FC236}">
                  <a16:creationId xmlns:a16="http://schemas.microsoft.com/office/drawing/2014/main" id="{CCA02148-9CDE-CD46-BB21-335FC703D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02739" y="5487035"/>
              <a:ext cx="507228" cy="610553"/>
            </a:xfrm>
            <a:prstGeom prst="rect">
              <a:avLst/>
            </a:prstGeom>
          </p:spPr>
        </p:pic>
        <p:pic>
          <p:nvPicPr>
            <p:cNvPr id="38" name="Graphic 59">
              <a:extLst>
                <a:ext uri="{FF2B5EF4-FFF2-40B4-BE49-F238E27FC236}">
                  <a16:creationId xmlns:a16="http://schemas.microsoft.com/office/drawing/2014/main" id="{31F17FED-8368-484E-BFD7-3C9787D9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35782" y="5487035"/>
              <a:ext cx="507228" cy="610553"/>
            </a:xfrm>
            <a:prstGeom prst="rect">
              <a:avLst/>
            </a:prstGeom>
          </p:spPr>
        </p:pic>
        <p:pic>
          <p:nvPicPr>
            <p:cNvPr id="39" name="Graphic 59">
              <a:extLst>
                <a:ext uri="{FF2B5EF4-FFF2-40B4-BE49-F238E27FC236}">
                  <a16:creationId xmlns:a16="http://schemas.microsoft.com/office/drawing/2014/main" id="{873C0346-11EC-284B-AB28-C997C915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68826" y="5487035"/>
              <a:ext cx="507228" cy="610553"/>
            </a:xfrm>
            <a:prstGeom prst="rect">
              <a:avLst/>
            </a:prstGeom>
          </p:spPr>
        </p:pic>
      </p:grpSp>
      <p:sp>
        <p:nvSpPr>
          <p:cNvPr id="51" name="Rektangel med rundade hörn 50">
            <a:extLst>
              <a:ext uri="{FF2B5EF4-FFF2-40B4-BE49-F238E27FC236}">
                <a16:creationId xmlns:a16="http://schemas.microsoft.com/office/drawing/2014/main" id="{8660BEA8-6085-DD44-A83C-3C5D2FA4EBC7}"/>
              </a:ext>
            </a:extLst>
          </p:cNvPr>
          <p:cNvSpPr/>
          <p:nvPr/>
        </p:nvSpPr>
        <p:spPr>
          <a:xfrm>
            <a:off x="3390899" y="4610100"/>
            <a:ext cx="4826001" cy="534988"/>
          </a:xfrm>
          <a:prstGeom prst="roundRect">
            <a:avLst/>
          </a:prstGeom>
          <a:solidFill>
            <a:srgbClr val="99D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EDE9B-C2B3-EB4B-97F9-903833AA6A28}"/>
              </a:ext>
            </a:extLst>
          </p:cNvPr>
          <p:cNvSpPr txBox="1"/>
          <p:nvPr/>
        </p:nvSpPr>
        <p:spPr>
          <a:xfrm>
            <a:off x="3454400" y="4662212"/>
            <a:ext cx="469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sv-SE" sz="2400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endParaRPr lang="sv-SE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D61141-F3B8-AB45-AE5D-F57F16A3DEA4}"/>
              </a:ext>
            </a:extLst>
          </p:cNvPr>
          <p:cNvSpPr/>
          <p:nvPr/>
        </p:nvSpPr>
        <p:spPr>
          <a:xfrm>
            <a:off x="3392440" y="4181740"/>
            <a:ext cx="493987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from public </a:t>
            </a:r>
            <a:r>
              <a:rPr lang="sv-SE" sz="165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sector</a:t>
            </a:r>
            <a:r>
              <a:rPr lang="sv-SE" sz="16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, business, </a:t>
            </a:r>
            <a:r>
              <a:rPr lang="sv-SE" sz="165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academia</a:t>
            </a:r>
            <a:r>
              <a:rPr lang="sv-SE" sz="1650" dirty="0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 and civil </a:t>
            </a:r>
            <a:r>
              <a:rPr lang="sv-SE" sz="165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society</a:t>
            </a:r>
            <a:r>
              <a:rPr lang="sv-SE" sz="1650" dirty="0">
                <a:solidFill>
                  <a:schemeClr val="bg1"/>
                </a:solidFill>
              </a:rPr>
              <a:t> </a:t>
            </a:r>
            <a:endParaRPr lang="en-US" sz="1650" dirty="0">
              <a:solidFill>
                <a:schemeClr val="bg1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4A5907B-3B2B-954C-A98C-D82561D93E25}"/>
              </a:ext>
            </a:extLst>
          </p:cNvPr>
          <p:cNvSpPr/>
          <p:nvPr/>
        </p:nvSpPr>
        <p:spPr>
          <a:xfrm>
            <a:off x="8516211" y="4782849"/>
            <a:ext cx="2859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a Swedish </a:t>
            </a:r>
            <a:r>
              <a:rPr lang="sv-SE" sz="16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Climate</a:t>
            </a: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 City </a:t>
            </a:r>
            <a:r>
              <a:rPr lang="sv-SE" sz="16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806030504020204" pitchFamily="34" charset="0"/>
              </a:rPr>
              <a:t>Contract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5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7D2E924-FF71-B14A-86B8-7F1A81209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99" t="9259" r="28503" b="18703"/>
          <a:stretch/>
        </p:blipFill>
        <p:spPr>
          <a:xfrm>
            <a:off x="6108699" y="1130300"/>
            <a:ext cx="5514903" cy="52197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A809-11D0-6E48-A039-DC48A0B7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041873"/>
            <a:ext cx="4477882" cy="4195415"/>
          </a:xfrm>
        </p:spPr>
        <p:txBody>
          <a:bodyPr/>
          <a:lstStyle/>
          <a:p>
            <a:r>
              <a:rPr lang="en-US" sz="2000" dirty="0"/>
              <a:t>Cities account for most of the emissions</a:t>
            </a:r>
            <a:endParaRPr lang="sv-SE" sz="2000" dirty="0"/>
          </a:p>
          <a:p>
            <a:r>
              <a:rPr lang="en-US" sz="2000" dirty="0"/>
              <a:t>Cities' climate transition is extremely important for all countries</a:t>
            </a:r>
            <a:endParaRPr lang="sv-SE" sz="2000" dirty="0"/>
          </a:p>
          <a:p>
            <a:r>
              <a:rPr lang="en-US" sz="2000" dirty="0"/>
              <a:t>We contribute by collecting and sharing Swedish experiences</a:t>
            </a:r>
            <a:endParaRPr lang="sv-SE" sz="2000" dirty="0"/>
          </a:p>
          <a:p>
            <a:r>
              <a:rPr lang="en-US" sz="2000" dirty="0"/>
              <a:t>We are inspired by listening and learning from the efforts of others</a:t>
            </a:r>
            <a:r>
              <a:rPr lang="en-SE" sz="2000"/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D816-766C-FB4A-8830-C4CA26E9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transition in cities globally</a:t>
            </a:r>
            <a:endParaRPr lang="sv-SE" dirty="0"/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1AADAF41-E934-E24E-9EC2-C9F1005B2237}"/>
              </a:ext>
            </a:extLst>
          </p:cNvPr>
          <p:cNvSpPr/>
          <p:nvPr/>
        </p:nvSpPr>
        <p:spPr>
          <a:xfrm>
            <a:off x="623888" y="5087938"/>
            <a:ext cx="4675844" cy="114935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000" dirty="0"/>
              <a:t>Our ambition is to contribute to a faster climate transition globally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038286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30B2-285C-7F49-A9FB-46FDC7D6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8334"/>
            <a:ext cx="10573030" cy="816201"/>
          </a:xfrm>
        </p:spPr>
        <p:txBody>
          <a:bodyPr/>
          <a:lstStyle/>
          <a:p>
            <a:r>
              <a:rPr lang="sv-SE" dirty="0"/>
              <a:t>International </a:t>
            </a:r>
            <a:r>
              <a:rPr lang="sv-SE" dirty="0" err="1"/>
              <a:t>collaboration</a:t>
            </a:r>
            <a:endParaRPr lang="sv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6566B3-3AC5-544C-8109-A5D2E1FA3E0C}"/>
              </a:ext>
            </a:extLst>
          </p:cNvPr>
          <p:cNvSpPr/>
          <p:nvPr/>
        </p:nvSpPr>
        <p:spPr>
          <a:xfrm>
            <a:off x="4318481" y="4635951"/>
            <a:ext cx="3425341" cy="14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Climate Smart Cities Challenge</a:t>
            </a:r>
            <a:r>
              <a:rPr lang="en-US" sz="1600" dirty="0"/>
              <a:t>, is a global innovation competition aimed at solving climate and sustainability challenges in four cities: Curitiba, Bristol, </a:t>
            </a:r>
            <a:r>
              <a:rPr lang="en-US" sz="1600" dirty="0" err="1"/>
              <a:t>Makyonde</a:t>
            </a:r>
            <a:r>
              <a:rPr lang="en-US" sz="1600" dirty="0"/>
              <a:t> and Bogota</a:t>
            </a:r>
            <a:endParaRPr lang="sv-SE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A8EB38-288C-F140-94ED-B76DB599259A}"/>
              </a:ext>
            </a:extLst>
          </p:cNvPr>
          <p:cNvSpPr/>
          <p:nvPr/>
        </p:nvSpPr>
        <p:spPr>
          <a:xfrm>
            <a:off x="760897" y="4688960"/>
            <a:ext cx="3112603" cy="14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Nordic Transition Partnership </a:t>
            </a:r>
            <a:r>
              <a:rPr lang="en-US" sz="1600" dirty="0"/>
              <a:t>is aiming at accelerating the transition to climate neutrality 2030 in small and medium-sized municipalities in the Nordic region</a:t>
            </a:r>
            <a:endParaRPr lang="sv-SE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F6683-8E3F-6646-A60B-086D491E7413}"/>
              </a:ext>
            </a:extLst>
          </p:cNvPr>
          <p:cNvSpPr/>
          <p:nvPr/>
        </p:nvSpPr>
        <p:spPr>
          <a:xfrm>
            <a:off x="8005761" y="4635951"/>
            <a:ext cx="3425341" cy="17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DUT - Driving Urban Transition and PED - Positive Energy Districts, 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dirty="0"/>
              <a:t>are two European </a:t>
            </a:r>
            <a:r>
              <a:rPr lang="en-US" sz="1600" dirty="0" err="1"/>
              <a:t>programmes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aiming at </a:t>
            </a:r>
            <a:r>
              <a:rPr lang="sv-SE" sz="1600" dirty="0"/>
              <a:t>100 </a:t>
            </a:r>
            <a:r>
              <a:rPr lang="sv-SE" sz="1600" dirty="0" err="1"/>
              <a:t>energy</a:t>
            </a:r>
            <a:r>
              <a:rPr lang="sv-SE" sz="1600" dirty="0"/>
              <a:t>-positive </a:t>
            </a:r>
            <a:br>
              <a:rPr lang="sv-SE" sz="1600" dirty="0"/>
            </a:br>
            <a:r>
              <a:rPr lang="sv-SE" sz="1600" dirty="0" err="1"/>
              <a:t>districts</a:t>
            </a:r>
            <a:r>
              <a:rPr lang="sv-SE" sz="1600" dirty="0"/>
              <a:t> in the EU by 2025</a:t>
            </a:r>
          </a:p>
          <a:p>
            <a:pPr algn="ctr">
              <a:lnSpc>
                <a:spcPct val="115000"/>
              </a:lnSpc>
            </a:pPr>
            <a:endParaRPr lang="sv-SE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36BCF8-26C9-6547-BF53-C911CAE1EEA1}"/>
              </a:ext>
            </a:extLst>
          </p:cNvPr>
          <p:cNvSpPr/>
          <p:nvPr/>
        </p:nvSpPr>
        <p:spPr>
          <a:xfrm>
            <a:off x="1119326" y="2024063"/>
            <a:ext cx="2543851" cy="2543851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A7F5E0-2C0A-5149-8A01-B88B103098FA}"/>
              </a:ext>
            </a:extLst>
          </p:cNvPr>
          <p:cNvSpPr/>
          <p:nvPr/>
        </p:nvSpPr>
        <p:spPr>
          <a:xfrm>
            <a:off x="4776381" y="2024063"/>
            <a:ext cx="2543851" cy="2543851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522935-4800-6445-A9BE-2D18BEC59C5A}"/>
              </a:ext>
            </a:extLst>
          </p:cNvPr>
          <p:cNvSpPr/>
          <p:nvPr/>
        </p:nvSpPr>
        <p:spPr>
          <a:xfrm>
            <a:off x="8455798" y="2024063"/>
            <a:ext cx="2543851" cy="254385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8352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E213-900E-2C47-99CD-0BC0A694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809848"/>
            <a:ext cx="5260077" cy="813097"/>
          </a:xfrm>
        </p:spPr>
        <p:txBody>
          <a:bodyPr/>
          <a:lstStyle/>
          <a:p>
            <a:r>
              <a:rPr lang="en-US" dirty="0"/>
              <a:t>The cities’ commitments in </a:t>
            </a:r>
            <a:r>
              <a:rPr lang="en-US" dirty="0" err="1"/>
              <a:t>Klimatkontrakt</a:t>
            </a:r>
            <a:r>
              <a:rPr lang="en-US" dirty="0"/>
              <a:t> 2030 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94E9-9210-7C41-9FE5-DE35D9584A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So far, nine Swedish cities have signed </a:t>
            </a:r>
            <a:r>
              <a:rPr lang="en-US" sz="2000" b="1" dirty="0" err="1">
                <a:solidFill>
                  <a:schemeClr val="accent1"/>
                </a:solidFill>
              </a:rPr>
              <a:t>Klimatkontrakt</a:t>
            </a:r>
            <a:r>
              <a:rPr lang="en-US" sz="2000" b="1" dirty="0">
                <a:solidFill>
                  <a:schemeClr val="accent1"/>
                </a:solidFill>
              </a:rPr>
              <a:t> 2030. In their contracts they have committed to:</a:t>
            </a:r>
            <a:endParaRPr lang="sv-SE" sz="2000" b="1" dirty="0">
              <a:solidFill>
                <a:schemeClr val="accent1"/>
              </a:solidFill>
            </a:endParaRPr>
          </a:p>
          <a:p>
            <a:r>
              <a:rPr lang="en-US" sz="2000" dirty="0"/>
              <a:t>drastically reduce climate emissions</a:t>
            </a:r>
            <a:endParaRPr lang="sv-SE" sz="2000" dirty="0"/>
          </a:p>
          <a:p>
            <a:r>
              <a:rPr lang="en-US" sz="2000" dirty="0"/>
              <a:t>increase social and economic sustainability</a:t>
            </a:r>
            <a:endParaRPr lang="sv-SE" sz="2000" dirty="0"/>
          </a:p>
          <a:p>
            <a:r>
              <a:rPr lang="en-US" sz="2000" dirty="0"/>
              <a:t>strengthen the city's ability to collaborate in new, effective ways</a:t>
            </a:r>
            <a:endParaRPr lang="sv-SE" sz="20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BFF261C-5738-D346-B00F-F51BC9EAA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solidFill>
            <a:schemeClr val="bg2">
              <a:lumMod val="75000"/>
            </a:schemeClr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6E2AA1E-0496-3246-83A1-B7AA79253F20}"/>
              </a:ext>
            </a:extLst>
          </p:cNvPr>
          <p:cNvSpPr/>
          <p:nvPr/>
        </p:nvSpPr>
        <p:spPr>
          <a:xfrm>
            <a:off x="-238539" y="5179082"/>
            <a:ext cx="6096000" cy="3918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Open Sans" panose="020B0806030504020204" pitchFamily="34" charset="0"/>
              </a:rPr>
              <a:t> </a:t>
            </a:r>
            <a:endParaRPr lang="sv-SE" dirty="0">
              <a:latin typeface="Open Sans" panose="020B0806030504020204" pitchFamily="34" charset="0"/>
              <a:ea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65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E213-900E-2C47-99CD-0BC0A694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authorities’ commitments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94E9-9210-7C41-9FE5-DE35D9584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199660" cy="4207608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dirty="0"/>
              <a:t>Four government agencies have signed </a:t>
            </a:r>
            <a:r>
              <a:rPr lang="en-US" sz="2000" dirty="0" err="1"/>
              <a:t>Klimatkontrakt</a:t>
            </a:r>
            <a:r>
              <a:rPr lang="en-US" sz="2000" dirty="0"/>
              <a:t> 2030: The Swedish Energy Agency, </a:t>
            </a:r>
            <a:r>
              <a:rPr lang="en-US" sz="2000" dirty="0" err="1"/>
              <a:t>Vinnova</a:t>
            </a:r>
            <a:r>
              <a:rPr lang="en-US" sz="2000" dirty="0"/>
              <a:t>, </a:t>
            </a:r>
            <a:r>
              <a:rPr lang="en-US" sz="2000" dirty="0" err="1"/>
              <a:t>Formas</a:t>
            </a:r>
            <a:r>
              <a:rPr lang="en-US" sz="2000" dirty="0"/>
              <a:t> and the Swedish Agency for Economic and Regional Growth</a:t>
            </a:r>
            <a:endParaRPr lang="sv-SE" sz="20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They have committed to:</a:t>
            </a:r>
            <a:endParaRPr lang="sv-SE" sz="2000" b="1" dirty="0">
              <a:solidFill>
                <a:schemeClr val="accent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000" dirty="0"/>
              <a:t>review laws and regulations to make it easier for municipalities to take the lead in climate change</a:t>
            </a:r>
            <a:endParaRPr lang="sv-SE" sz="2000" dirty="0"/>
          </a:p>
          <a:p>
            <a:pPr>
              <a:lnSpc>
                <a:spcPct val="115000"/>
              </a:lnSpc>
            </a:pPr>
            <a:r>
              <a:rPr lang="en-US" sz="2000" dirty="0"/>
              <a:t>create a national platform that makes it easier for municipalities to finance initiatives </a:t>
            </a: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and invest in climate change</a:t>
            </a:r>
            <a:endParaRPr lang="sv-SE" sz="2000" dirty="0">
              <a:latin typeface="Open Sans" panose="020B0806030504020204" pitchFamily="34" charset="0"/>
              <a:ea typeface="Open Sans" panose="020B0806030504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8486848-66AD-5045-AACD-85D29031F1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12443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E213-900E-2C47-99CD-0BC0A694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Viable Cities’ </a:t>
            </a:r>
            <a:r>
              <a:rPr lang="en-US" dirty="0" err="1"/>
              <a:t>committments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94E9-9210-7C41-9FE5-DE35D9584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273534" cy="42076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The strategic innovation </a:t>
            </a:r>
            <a:r>
              <a:rPr lang="en-US" sz="2000" b="1" dirty="0" err="1">
                <a:solidFill>
                  <a:schemeClr val="accent1"/>
                </a:solidFill>
              </a:rPr>
              <a:t>programme</a:t>
            </a:r>
            <a:r>
              <a:rPr lang="en-US" sz="2000" b="1" dirty="0">
                <a:solidFill>
                  <a:schemeClr val="accent1"/>
                </a:solidFill>
              </a:rPr>
              <a:t> has committed to:</a:t>
            </a:r>
            <a:endParaRPr lang="sv-SE" sz="2000" b="1" dirty="0">
              <a:solidFill>
                <a:schemeClr val="accent1"/>
              </a:solidFill>
            </a:endParaRPr>
          </a:p>
          <a:p>
            <a:r>
              <a:rPr lang="en-US" sz="2000" dirty="0"/>
              <a:t>facilitate learning between cities</a:t>
            </a:r>
            <a:endParaRPr lang="sv-SE" sz="2000" dirty="0"/>
          </a:p>
          <a:p>
            <a:r>
              <a:rPr lang="en-US" sz="2000" dirty="0"/>
              <a:t>support the processes for changes in rules and policies</a:t>
            </a:r>
            <a:endParaRPr lang="sv-SE" sz="2000" dirty="0"/>
          </a:p>
          <a:p>
            <a:r>
              <a:rPr lang="en-US" sz="2000" dirty="0"/>
              <a:t>facilitate long-term and systematic innovation work</a:t>
            </a:r>
            <a:endParaRPr lang="sv-SE" sz="2000" dirty="0"/>
          </a:p>
          <a:p>
            <a:r>
              <a:rPr lang="en-US" sz="2000" dirty="0"/>
              <a:t>coordinate funding opportunities</a:t>
            </a:r>
            <a:endParaRPr lang="sv-SE" sz="2000" dirty="0"/>
          </a:p>
          <a:p>
            <a:r>
              <a:rPr lang="en-US" sz="2000" dirty="0"/>
              <a:t>support the cities’ applications for EU calls</a:t>
            </a:r>
            <a:endParaRPr lang="sv-SE" sz="20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F97FBA-2651-994A-8644-14719E1C64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9478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E213-900E-2C47-99CD-0BC0A694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09848"/>
            <a:ext cx="5368350" cy="813097"/>
          </a:xfrm>
        </p:spPr>
        <p:txBody>
          <a:bodyPr/>
          <a:lstStyle/>
          <a:p>
            <a:r>
              <a:rPr lang="en-US" dirty="0"/>
              <a:t>Storytelling – a tool for climate transition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94E9-9210-7C41-9FE5-DE35D9584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29680"/>
            <a:ext cx="5316392" cy="4207608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dirty="0"/>
              <a:t>Everyone in the city needs to be involved in the climate transition</a:t>
            </a:r>
            <a:r>
              <a:rPr lang="sv-SE" sz="2000" dirty="0"/>
              <a:t>. </a:t>
            </a:r>
            <a:r>
              <a:rPr lang="en-US" sz="2000" dirty="0"/>
              <a:t>And people do not listen to facts. To create understanding and change behaviors, we need stories that make us feel.</a:t>
            </a:r>
            <a:endParaRPr lang="sv-SE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 </a:t>
            </a:r>
            <a:r>
              <a:rPr lang="sv-SE" sz="2000" b="1" dirty="0">
                <a:solidFill>
                  <a:schemeClr val="accent1"/>
                </a:solidFill>
              </a:rPr>
              <a:t>The </a:t>
            </a:r>
            <a:r>
              <a:rPr lang="sv-SE" sz="2000" b="1" dirty="0" err="1">
                <a:solidFill>
                  <a:schemeClr val="accent1"/>
                </a:solidFill>
              </a:rPr>
              <a:t>storytelling</a:t>
            </a:r>
            <a:r>
              <a:rPr lang="sv-SE" sz="2000" b="1" dirty="0">
                <a:solidFill>
                  <a:schemeClr val="accent1"/>
                </a:solidFill>
              </a:rPr>
              <a:t> </a:t>
            </a:r>
            <a:r>
              <a:rPr lang="sv-SE" sz="2000" b="1" dirty="0" err="1">
                <a:solidFill>
                  <a:schemeClr val="accent1"/>
                </a:solidFill>
              </a:rPr>
              <a:t>project</a:t>
            </a:r>
            <a:r>
              <a:rPr lang="sv-SE" sz="2000" b="1" dirty="0">
                <a:solidFill>
                  <a:schemeClr val="accent1"/>
                </a:solidFill>
              </a:rPr>
              <a:t>:</a:t>
            </a:r>
            <a:r>
              <a:rPr lang="en-SE" sz="2000" b="1">
                <a:solidFill>
                  <a:schemeClr val="accent1"/>
                </a:solidFill>
              </a:rPr>
              <a:t> </a:t>
            </a:r>
          </a:p>
          <a:p>
            <a:r>
              <a:rPr lang="en-US" sz="2000" dirty="0"/>
              <a:t>Development of a tool for creating local engaging stories about climate transition in cities</a:t>
            </a:r>
            <a:endParaRPr lang="sv-SE" sz="2000" dirty="0"/>
          </a:p>
          <a:p>
            <a:r>
              <a:rPr lang="en-US" sz="2000" dirty="0"/>
              <a:t>Combination of behavioral psychology and storytelling</a:t>
            </a:r>
            <a:endParaRPr lang="sv-SE" sz="2000" dirty="0"/>
          </a:p>
          <a:p>
            <a:r>
              <a:rPr lang="en-US" sz="2000" dirty="0"/>
              <a:t>Pilots in the municipalities of </a:t>
            </a:r>
            <a:r>
              <a:rPr lang="en-US" sz="2000" dirty="0" err="1"/>
              <a:t>Umeå</a:t>
            </a:r>
            <a:r>
              <a:rPr lang="en-US" sz="2000" dirty="0"/>
              <a:t> and Malmö</a:t>
            </a:r>
            <a:endParaRPr lang="sv-SE" sz="2000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11C70897-0DEC-D14B-851B-7C434B1351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6" r="26709"/>
          <a:stretch/>
        </p:blipFill>
        <p:spPr>
          <a:xfrm>
            <a:off x="6710516" y="0"/>
            <a:ext cx="5481484" cy="6858000"/>
          </a:xfr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5072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 35">
            <a:extLst>
              <a:ext uri="{FF2B5EF4-FFF2-40B4-BE49-F238E27FC236}">
                <a16:creationId xmlns:a16="http://schemas.microsoft.com/office/drawing/2014/main" id="{F205397F-A7A3-E244-8757-70BE1E101E93}"/>
              </a:ext>
            </a:extLst>
          </p:cNvPr>
          <p:cNvGrpSpPr/>
          <p:nvPr/>
        </p:nvGrpSpPr>
        <p:grpSpPr>
          <a:xfrm>
            <a:off x="914099" y="2415850"/>
            <a:ext cx="10183812" cy="910261"/>
            <a:chOff x="927118" y="1985963"/>
            <a:chExt cx="10647346" cy="1074737"/>
          </a:xfrm>
          <a:solidFill>
            <a:schemeClr val="accent5"/>
          </a:solidFill>
        </p:grpSpPr>
        <p:sp>
          <p:nvSpPr>
            <p:cNvPr id="49" name="Rektangel med rundade hörn 48">
              <a:extLst>
                <a:ext uri="{FF2B5EF4-FFF2-40B4-BE49-F238E27FC236}">
                  <a16:creationId xmlns:a16="http://schemas.microsoft.com/office/drawing/2014/main" id="{6698F6B9-6E7C-A745-8EAB-3A489F46A848}"/>
                </a:ext>
              </a:extLst>
            </p:cNvPr>
            <p:cNvSpPr/>
            <p:nvPr/>
          </p:nvSpPr>
          <p:spPr>
            <a:xfrm>
              <a:off x="927118" y="1985964"/>
              <a:ext cx="10183812" cy="10747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11">
              <a:extLst>
                <a:ext uri="{FF2B5EF4-FFF2-40B4-BE49-F238E27FC236}">
                  <a16:creationId xmlns:a16="http://schemas.microsoft.com/office/drawing/2014/main" id="{EEAC52B3-C6FA-2B40-BE8A-5B9D936F8B9D}"/>
                </a:ext>
              </a:extLst>
            </p:cNvPr>
            <p:cNvSpPr/>
            <p:nvPr/>
          </p:nvSpPr>
          <p:spPr>
            <a:xfrm rot="5400000" flipH="1">
              <a:off x="10743859" y="2230095"/>
              <a:ext cx="1074737" cy="5864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FDB78B51-148A-4647-BCF4-0ADFC238C520}"/>
              </a:ext>
            </a:extLst>
          </p:cNvPr>
          <p:cNvGrpSpPr/>
          <p:nvPr/>
        </p:nvGrpSpPr>
        <p:grpSpPr>
          <a:xfrm>
            <a:off x="1207336" y="1510146"/>
            <a:ext cx="9890575" cy="910261"/>
            <a:chOff x="927118" y="1985963"/>
            <a:chExt cx="10647346" cy="1074737"/>
          </a:xfrm>
          <a:solidFill>
            <a:schemeClr val="accent2"/>
          </a:solidFill>
        </p:grpSpPr>
        <p:sp>
          <p:nvSpPr>
            <p:cNvPr id="5" name="Rektangel med rundade hörn 4">
              <a:extLst>
                <a:ext uri="{FF2B5EF4-FFF2-40B4-BE49-F238E27FC236}">
                  <a16:creationId xmlns:a16="http://schemas.microsoft.com/office/drawing/2014/main" id="{D823661B-604A-0B4A-9C4B-BC60C638A3F6}"/>
                </a:ext>
              </a:extLst>
            </p:cNvPr>
            <p:cNvSpPr/>
            <p:nvPr/>
          </p:nvSpPr>
          <p:spPr>
            <a:xfrm>
              <a:off x="927118" y="1985964"/>
              <a:ext cx="10183812" cy="10747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11">
              <a:extLst>
                <a:ext uri="{FF2B5EF4-FFF2-40B4-BE49-F238E27FC236}">
                  <a16:creationId xmlns:a16="http://schemas.microsoft.com/office/drawing/2014/main" id="{1E718DD9-0126-6B4E-9DD4-C40BB9664A84}"/>
                </a:ext>
              </a:extLst>
            </p:cNvPr>
            <p:cNvSpPr/>
            <p:nvPr/>
          </p:nvSpPr>
          <p:spPr>
            <a:xfrm rot="5400000" flipH="1">
              <a:off x="10743859" y="2230095"/>
              <a:ext cx="1074737" cy="5864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0CC834-ADAE-CE4A-9FA3-7860E8D5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71" y="257855"/>
            <a:ext cx="8532812" cy="816201"/>
          </a:xfrm>
        </p:spPr>
        <p:txBody>
          <a:bodyPr/>
          <a:lstStyle/>
          <a:p>
            <a:r>
              <a:rPr lang="sv-SE" dirty="0"/>
              <a:t>Main </a:t>
            </a:r>
            <a:r>
              <a:rPr lang="en-SE"/>
              <a:t>processe</a:t>
            </a:r>
            <a:r>
              <a:rPr lang="sv-SE" dirty="0"/>
              <a:t>s</a:t>
            </a:r>
            <a:r>
              <a:rPr lang="en-SE"/>
              <a:t> 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734951B7-2E97-964A-B021-049D8B5601D1}"/>
              </a:ext>
            </a:extLst>
          </p:cNvPr>
          <p:cNvGrpSpPr/>
          <p:nvPr/>
        </p:nvGrpSpPr>
        <p:grpSpPr>
          <a:xfrm>
            <a:off x="756771" y="4246785"/>
            <a:ext cx="10341140" cy="909598"/>
            <a:chOff x="623888" y="2024062"/>
            <a:chExt cx="10647345" cy="1087438"/>
          </a:xfrm>
          <a:solidFill>
            <a:schemeClr val="accent3"/>
          </a:solidFill>
        </p:grpSpPr>
        <p:sp>
          <p:nvSpPr>
            <p:cNvPr id="23" name="Rektangel med rundade hörn 22">
              <a:extLst>
                <a:ext uri="{FF2B5EF4-FFF2-40B4-BE49-F238E27FC236}">
                  <a16:creationId xmlns:a16="http://schemas.microsoft.com/office/drawing/2014/main" id="{78377AE4-EA48-8447-969B-6465C2F448E9}"/>
                </a:ext>
              </a:extLst>
            </p:cNvPr>
            <p:cNvSpPr/>
            <p:nvPr/>
          </p:nvSpPr>
          <p:spPr>
            <a:xfrm>
              <a:off x="623888" y="2024063"/>
              <a:ext cx="10183812" cy="108743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11">
              <a:extLst>
                <a:ext uri="{FF2B5EF4-FFF2-40B4-BE49-F238E27FC236}">
                  <a16:creationId xmlns:a16="http://schemas.microsoft.com/office/drawing/2014/main" id="{F4E744D0-9B4D-A847-9781-8A7CE7718D27}"/>
                </a:ext>
              </a:extLst>
            </p:cNvPr>
            <p:cNvSpPr/>
            <p:nvPr/>
          </p:nvSpPr>
          <p:spPr>
            <a:xfrm rot="5400000" flipH="1">
              <a:off x="10434278" y="2274544"/>
              <a:ext cx="1087438" cy="5864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93FA813-4BAA-EE41-9914-C07A788F0BF0}"/>
              </a:ext>
            </a:extLst>
          </p:cNvPr>
          <p:cNvGrpSpPr/>
          <p:nvPr/>
        </p:nvGrpSpPr>
        <p:grpSpPr>
          <a:xfrm>
            <a:off x="1524836" y="3329064"/>
            <a:ext cx="9573075" cy="914968"/>
            <a:chOff x="623888" y="2024062"/>
            <a:chExt cx="10647345" cy="1087438"/>
          </a:xfrm>
        </p:grpSpPr>
        <p:sp>
          <p:nvSpPr>
            <p:cNvPr id="40" name="Rektangel med rundade hörn 39">
              <a:extLst>
                <a:ext uri="{FF2B5EF4-FFF2-40B4-BE49-F238E27FC236}">
                  <a16:creationId xmlns:a16="http://schemas.microsoft.com/office/drawing/2014/main" id="{D17E4A06-11DA-C147-9C05-B44273D54DCC}"/>
                </a:ext>
              </a:extLst>
            </p:cNvPr>
            <p:cNvSpPr/>
            <p:nvPr/>
          </p:nvSpPr>
          <p:spPr>
            <a:xfrm>
              <a:off x="623888" y="2024063"/>
              <a:ext cx="10183812" cy="1087437"/>
            </a:xfrm>
            <a:prstGeom prst="roundRect">
              <a:avLst/>
            </a:prstGeom>
            <a:solidFill>
              <a:srgbClr val="7F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iangle 11">
              <a:extLst>
                <a:ext uri="{FF2B5EF4-FFF2-40B4-BE49-F238E27FC236}">
                  <a16:creationId xmlns:a16="http://schemas.microsoft.com/office/drawing/2014/main" id="{14CFFE36-91C1-4B41-AD07-93B8B6AEF731}"/>
                </a:ext>
              </a:extLst>
            </p:cNvPr>
            <p:cNvSpPr/>
            <p:nvPr/>
          </p:nvSpPr>
          <p:spPr>
            <a:xfrm rot="5400000" flipH="1">
              <a:off x="10434278" y="2274544"/>
              <a:ext cx="1087438" cy="586473"/>
            </a:xfrm>
            <a:prstGeom prst="triangle">
              <a:avLst/>
            </a:prstGeom>
            <a:solidFill>
              <a:srgbClr val="7F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D7BABFE-4A51-BB44-B8CC-38F38620B165}"/>
              </a:ext>
            </a:extLst>
          </p:cNvPr>
          <p:cNvSpPr txBox="1"/>
          <p:nvPr/>
        </p:nvSpPr>
        <p:spPr>
          <a:xfrm>
            <a:off x="1207336" y="2573788"/>
            <a:ext cx="588663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SE" sz="3200" b="1">
                <a:solidFill>
                  <a:schemeClr val="bg1"/>
                </a:solidFill>
              </a:rPr>
              <a:t>System</a:t>
            </a:r>
            <a:r>
              <a:rPr lang="sv-SE" sz="3200" b="1" dirty="0">
                <a:solidFill>
                  <a:schemeClr val="bg1"/>
                </a:solidFill>
              </a:rPr>
              <a:t> </a:t>
            </a:r>
            <a:r>
              <a:rPr lang="en-SE" sz="3200" b="1">
                <a:solidFill>
                  <a:schemeClr val="bg1"/>
                </a:solidFill>
              </a:rPr>
              <a:t>demonstration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6D9A0-0D95-4D4F-8EF9-FECDECFB8111}"/>
              </a:ext>
            </a:extLst>
          </p:cNvPr>
          <p:cNvSpPr txBox="1"/>
          <p:nvPr/>
        </p:nvSpPr>
        <p:spPr>
          <a:xfrm>
            <a:off x="1796992" y="3565079"/>
            <a:ext cx="6884119" cy="47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3200" i="1" dirty="0">
                <a:solidFill>
                  <a:srgbClr val="0075C9"/>
                </a:solidFill>
              </a:rPr>
              <a:t>International and EU collaboration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5D482-8FD4-7F4D-9E71-7DAC505D3A67}"/>
              </a:ext>
            </a:extLst>
          </p:cNvPr>
          <p:cNvSpPr txBox="1"/>
          <p:nvPr/>
        </p:nvSpPr>
        <p:spPr>
          <a:xfrm>
            <a:off x="1060000" y="4426989"/>
            <a:ext cx="7317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200" b="1">
                <a:solidFill>
                  <a:schemeClr val="bg1"/>
                </a:solidFill>
              </a:rPr>
              <a:t>Onboarding </a:t>
            </a:r>
            <a:r>
              <a:rPr lang="sv-SE" sz="3200" b="1" dirty="0">
                <a:solidFill>
                  <a:schemeClr val="bg1"/>
                </a:solidFill>
              </a:rPr>
              <a:t>23 </a:t>
            </a:r>
            <a:r>
              <a:rPr lang="en-US" sz="3200" b="1" dirty="0">
                <a:solidFill>
                  <a:schemeClr val="bg1"/>
                </a:solidFill>
              </a:rPr>
              <a:t>cities</a:t>
            </a:r>
            <a:r>
              <a:rPr lang="en-SE" sz="3200">
                <a:solidFill>
                  <a:schemeClr val="bg1"/>
                </a:solidFill>
              </a:rPr>
              <a:t> </a:t>
            </a:r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A06D53B1-7CAF-BA46-9B99-680B94F71961}"/>
              </a:ext>
            </a:extLst>
          </p:cNvPr>
          <p:cNvGrpSpPr/>
          <p:nvPr/>
        </p:nvGrpSpPr>
        <p:grpSpPr>
          <a:xfrm>
            <a:off x="2160078" y="5151929"/>
            <a:ext cx="8937834" cy="910259"/>
            <a:chOff x="1917701" y="4728424"/>
            <a:chExt cx="9231071" cy="702509"/>
          </a:xfrm>
        </p:grpSpPr>
        <p:sp>
          <p:nvSpPr>
            <p:cNvPr id="30" name="Triangle 11">
              <a:extLst>
                <a:ext uri="{FF2B5EF4-FFF2-40B4-BE49-F238E27FC236}">
                  <a16:creationId xmlns:a16="http://schemas.microsoft.com/office/drawing/2014/main" id="{7BF17815-DA03-E343-938F-4984F03A8124}"/>
                </a:ext>
              </a:extLst>
            </p:cNvPr>
            <p:cNvSpPr/>
            <p:nvPr/>
          </p:nvSpPr>
          <p:spPr>
            <a:xfrm rot="5400000" flipH="1">
              <a:off x="10544941" y="4827103"/>
              <a:ext cx="702509" cy="50515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9" name="Rektangel med rundade hörn 28">
              <a:extLst>
                <a:ext uri="{FF2B5EF4-FFF2-40B4-BE49-F238E27FC236}">
                  <a16:creationId xmlns:a16="http://schemas.microsoft.com/office/drawing/2014/main" id="{068991F5-DACE-354C-B040-1A160E09E634}"/>
                </a:ext>
              </a:extLst>
            </p:cNvPr>
            <p:cNvSpPr/>
            <p:nvPr/>
          </p:nvSpPr>
          <p:spPr>
            <a:xfrm>
              <a:off x="1917701" y="4728424"/>
              <a:ext cx="8578582" cy="70250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BC737D86-B22C-824B-B44B-EEDB4DAE1D90}"/>
                </a:ext>
              </a:extLst>
            </p:cNvPr>
            <p:cNvSpPr/>
            <p:nvPr/>
          </p:nvSpPr>
          <p:spPr>
            <a:xfrm>
              <a:off x="10384662" y="4728424"/>
              <a:ext cx="261871" cy="70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23">
            <a:extLst>
              <a:ext uri="{FF2B5EF4-FFF2-40B4-BE49-F238E27FC236}">
                <a16:creationId xmlns:a16="http://schemas.microsoft.com/office/drawing/2014/main" id="{78DEBC64-E347-454C-A984-9EAEE147F4BA}"/>
              </a:ext>
            </a:extLst>
          </p:cNvPr>
          <p:cNvSpPr txBox="1"/>
          <p:nvPr/>
        </p:nvSpPr>
        <p:spPr>
          <a:xfrm>
            <a:off x="2530533" y="5294014"/>
            <a:ext cx="4879560" cy="625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i="1" dirty="0">
                <a:solidFill>
                  <a:schemeClr val="bg1"/>
                </a:solidFill>
              </a:rPr>
              <a:t>Change logic / effect logic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52539A0-B819-8B49-BC73-B212CDABA8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712" y="1535437"/>
            <a:ext cx="7315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24634D5-1C1C-F241-BD0B-CE7DA229D0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207" y="2366963"/>
            <a:ext cx="2889585" cy="140493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215E014-20AD-8648-B8DA-A5A44B0EFCF1}"/>
              </a:ext>
            </a:extLst>
          </p:cNvPr>
          <p:cNvSpPr/>
          <p:nvPr/>
        </p:nvSpPr>
        <p:spPr>
          <a:xfrm>
            <a:off x="6899564" y="5444836"/>
            <a:ext cx="4779818" cy="9247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CAC7741-6447-6647-B805-FE4D9BBD799D}"/>
              </a:ext>
            </a:extLst>
          </p:cNvPr>
          <p:cNvSpPr/>
          <p:nvPr/>
        </p:nvSpPr>
        <p:spPr>
          <a:xfrm>
            <a:off x="-127000" y="5568191"/>
            <a:ext cx="12319000" cy="1289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0EFF7D2E-575D-714A-9003-5289F549E14A}"/>
              </a:ext>
            </a:extLst>
          </p:cNvPr>
          <p:cNvGrpSpPr/>
          <p:nvPr/>
        </p:nvGrpSpPr>
        <p:grpSpPr>
          <a:xfrm>
            <a:off x="5298688" y="5818047"/>
            <a:ext cx="6646680" cy="825989"/>
            <a:chOff x="2510020" y="5818047"/>
            <a:chExt cx="6646680" cy="825989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71BCB727-7050-CE49-BB4D-300283A4E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0020" y="5818047"/>
              <a:ext cx="802200" cy="802200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9078679-228E-774F-B8BB-F7B27549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941" y="5830540"/>
              <a:ext cx="5470759" cy="813496"/>
            </a:xfrm>
            <a:prstGeom prst="rect">
              <a:avLst/>
            </a:prstGeom>
          </p:spPr>
        </p:pic>
      </p:grpSp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3C43B79-49DE-F946-AFFA-B88D9DB1F2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20713"/>
            <a:ext cx="1555750" cy="6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7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7250EAF-E163-E843-800E-E93FF0765C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EDAFD8-FC37-1D4F-91DD-6D3FAF21A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2065983"/>
            <a:ext cx="10944225" cy="1855177"/>
          </a:xfrm>
        </p:spPr>
        <p:txBody>
          <a:bodyPr anchor="ctr"/>
          <a:lstStyle/>
          <a:p>
            <a:pPr algn="ctr"/>
            <a:r>
              <a:rPr lang="sv-SE" sz="6000" dirty="0" err="1">
                <a:solidFill>
                  <a:schemeClr val="bg1"/>
                </a:solidFill>
              </a:rPr>
              <a:t>Good</a:t>
            </a:r>
            <a:r>
              <a:rPr lang="sv-SE" sz="6000" dirty="0">
                <a:solidFill>
                  <a:schemeClr val="bg1"/>
                </a:solidFill>
              </a:rPr>
              <a:t> </a:t>
            </a:r>
            <a:r>
              <a:rPr lang="sv-SE" sz="6000" dirty="0" err="1">
                <a:solidFill>
                  <a:schemeClr val="bg1"/>
                </a:solidFill>
              </a:rPr>
              <a:t>examples</a:t>
            </a:r>
            <a:r>
              <a:rPr lang="sv-SE" sz="6000" dirty="0">
                <a:solidFill>
                  <a:schemeClr val="bg1"/>
                </a:solidFill>
              </a:rPr>
              <a:t> </a:t>
            </a:r>
            <a:br>
              <a:rPr lang="sv-SE" sz="6000" dirty="0">
                <a:solidFill>
                  <a:schemeClr val="bg1"/>
                </a:solidFill>
              </a:rPr>
            </a:br>
            <a:r>
              <a:rPr lang="sv-SE" sz="6000" dirty="0">
                <a:solidFill>
                  <a:schemeClr val="bg1"/>
                </a:solidFill>
              </a:rPr>
              <a:t>from the </a:t>
            </a:r>
            <a:r>
              <a:rPr lang="sv-SE" sz="6000" dirty="0" err="1">
                <a:solidFill>
                  <a:schemeClr val="bg1"/>
                </a:solidFill>
              </a:rPr>
              <a:t>cities</a:t>
            </a:r>
            <a:endParaRPr lang="en-SE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5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D8E19D51-CE0E-1649-8609-FA7951098AAF}"/>
              </a:ext>
            </a:extLst>
          </p:cNvPr>
          <p:cNvSpPr/>
          <p:nvPr/>
        </p:nvSpPr>
        <p:spPr>
          <a:xfrm>
            <a:off x="0" y="0"/>
            <a:ext cx="40419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ubrik 15">
            <a:extLst>
              <a:ext uri="{FF2B5EF4-FFF2-40B4-BE49-F238E27FC236}">
                <a16:creationId xmlns:a16="http://schemas.microsoft.com/office/drawing/2014/main" id="{24C2D85A-1827-D945-B064-12903A57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17385"/>
            <a:ext cx="3616808" cy="77287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Växjö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FCA85C3-376F-1846-8DB9-B5C673538E5C}"/>
              </a:ext>
            </a:extLst>
          </p:cNvPr>
          <p:cNvSpPr txBox="1">
            <a:spLocks/>
          </p:cNvSpPr>
          <p:nvPr/>
        </p:nvSpPr>
        <p:spPr>
          <a:xfrm>
            <a:off x="4490813" y="5441055"/>
            <a:ext cx="3210373" cy="271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190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14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9488" indent="-2619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2714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SE" sz="1600"/>
              <a:t>Det svenska Klimatkontrakt 2030 är det första i Europa, i världen</a:t>
            </a:r>
            <a:r>
              <a:rPr lang="sv-SE" sz="1600"/>
              <a:t>.</a:t>
            </a:r>
            <a:endParaRPr lang="en-SE" sz="1600"/>
          </a:p>
        </p:txBody>
      </p:sp>
      <p:pic>
        <p:nvPicPr>
          <p:cNvPr id="21" name="Bildobjekt 20" descr="En bild som visar himmel, utomhus, berg, byggnad&#10;&#10;Automatiskt genererad beskrivning">
            <a:extLst>
              <a:ext uri="{FF2B5EF4-FFF2-40B4-BE49-F238E27FC236}">
                <a16:creationId xmlns:a16="http://schemas.microsoft.com/office/drawing/2014/main" id="{EDA00222-6473-384F-9B55-2B610380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02" y="2045183"/>
            <a:ext cx="3223868" cy="3207987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B0467B-A38B-1248-AE03-AA99323E9D08}"/>
              </a:ext>
            </a:extLst>
          </p:cNvPr>
          <p:cNvSpPr txBox="1">
            <a:spLocks/>
          </p:cNvSpPr>
          <p:nvPr/>
        </p:nvSpPr>
        <p:spPr>
          <a:xfrm>
            <a:off x="623888" y="2024063"/>
            <a:ext cx="3206194" cy="420760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190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14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9488" indent="-2619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2714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err="1">
                <a:solidFill>
                  <a:schemeClr val="bg1"/>
                </a:solidFill>
              </a:rPr>
              <a:t>Introtext</a:t>
            </a:r>
            <a:r>
              <a:rPr lang="en-US" sz="1800">
                <a:solidFill>
                  <a:schemeClr val="bg1"/>
                </a:solidFill>
              </a:rPr>
              <a:t> om </a:t>
            </a:r>
            <a:r>
              <a:rPr lang="en-US" sz="1800" err="1">
                <a:solidFill>
                  <a:schemeClr val="bg1"/>
                </a:solidFill>
              </a:rPr>
              <a:t>staden</a:t>
            </a: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err="1">
                <a:solidFill>
                  <a:schemeClr val="bg1"/>
                </a:solidFill>
              </a:rPr>
              <a:t>här</a:t>
            </a:r>
            <a:r>
              <a:rPr lang="en-US" sz="1800">
                <a:solidFill>
                  <a:schemeClr val="bg1"/>
                </a:solidFill>
              </a:rPr>
              <a:t>. </a:t>
            </a:r>
            <a:r>
              <a:rPr lang="sv-SE" sz="1800">
                <a:solidFill>
                  <a:schemeClr val="bg1"/>
                </a:solidFill>
              </a:rPr>
              <a:t> </a:t>
            </a:r>
            <a:r>
              <a:rPr lang="sv-SE" sz="1800" err="1">
                <a:solidFill>
                  <a:schemeClr val="bg1"/>
                </a:solidFill>
              </a:rPr>
              <a:t>Qui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corro</a:t>
            </a:r>
            <a:r>
              <a:rPr lang="sv-SE" sz="1800">
                <a:solidFill>
                  <a:schemeClr val="bg1"/>
                </a:solidFill>
              </a:rPr>
              <a:t> et </a:t>
            </a:r>
            <a:r>
              <a:rPr lang="sv-SE" sz="1800" err="1">
                <a:solidFill>
                  <a:schemeClr val="bg1"/>
                </a:solidFill>
              </a:rPr>
              <a:t>volendendis</a:t>
            </a:r>
            <a:r>
              <a:rPr lang="sv-SE" sz="1800">
                <a:solidFill>
                  <a:schemeClr val="bg1"/>
                </a:solidFill>
              </a:rPr>
              <a:t>  sim </a:t>
            </a:r>
            <a:r>
              <a:rPr lang="sv-SE" sz="1800" err="1">
                <a:solidFill>
                  <a:schemeClr val="bg1"/>
                </a:solidFill>
              </a:rPr>
              <a:t>nusdam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dolo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velitatem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eos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nim</a:t>
            </a:r>
            <a:r>
              <a:rPr lang="sv-SE" sz="1800">
                <a:solidFill>
                  <a:schemeClr val="bg1"/>
                </a:solidFill>
              </a:rPr>
              <a:t>. </a:t>
            </a:r>
            <a:r>
              <a:rPr lang="sv-SE" sz="1800" err="1">
                <a:solidFill>
                  <a:schemeClr val="bg1"/>
                </a:solidFill>
              </a:rPr>
              <a:t>Asimus</a:t>
            </a:r>
            <a:r>
              <a:rPr lang="sv-SE" sz="1800">
                <a:solidFill>
                  <a:schemeClr val="bg1"/>
                </a:solidFill>
              </a:rPr>
              <a:t>, </a:t>
            </a:r>
            <a:r>
              <a:rPr lang="sv-SE" sz="1800" err="1">
                <a:solidFill>
                  <a:schemeClr val="bg1"/>
                </a:solidFill>
              </a:rPr>
              <a:t>qui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abo</a:t>
            </a:r>
            <a:r>
              <a:rPr lang="sv-SE" sz="1800">
                <a:solidFill>
                  <a:schemeClr val="bg1"/>
                </a:solidFill>
              </a:rPr>
              <a:t>. </a:t>
            </a:r>
            <a:r>
              <a:rPr lang="sv-SE" sz="1800" err="1">
                <a:solidFill>
                  <a:schemeClr val="bg1"/>
                </a:solidFill>
              </a:rPr>
              <a:t>Ulpa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cus</a:t>
            </a:r>
            <a:r>
              <a:rPr lang="sv-SE" sz="1800">
                <a:solidFill>
                  <a:schemeClr val="bg1"/>
                </a:solidFill>
              </a:rPr>
              <a:t> si dit </a:t>
            </a:r>
            <a:r>
              <a:rPr lang="sv-SE" sz="1800" err="1">
                <a:solidFill>
                  <a:schemeClr val="bg1"/>
                </a:solidFill>
              </a:rPr>
              <a:t>ratem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enim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ducipsum</a:t>
            </a:r>
            <a:r>
              <a:rPr lang="sv-SE" sz="1800">
                <a:solidFill>
                  <a:schemeClr val="bg1"/>
                </a:solidFill>
              </a:rPr>
              <a:t>. </a:t>
            </a:r>
            <a:r>
              <a:rPr lang="sv-SE" sz="1800" err="1">
                <a:solidFill>
                  <a:schemeClr val="bg1"/>
                </a:solidFill>
              </a:rPr>
              <a:t>Abo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simus</a:t>
            </a:r>
            <a:r>
              <a:rPr lang="sv-SE" sz="1800">
                <a:solidFill>
                  <a:schemeClr val="bg1"/>
                </a:solidFill>
              </a:rPr>
              <a:t>, </a:t>
            </a:r>
            <a:r>
              <a:rPr lang="sv-SE" sz="1800" err="1">
                <a:solidFill>
                  <a:schemeClr val="bg1"/>
                </a:solidFill>
              </a:rPr>
              <a:t>qui</a:t>
            </a:r>
            <a:r>
              <a:rPr lang="sv-SE" sz="1800">
                <a:solidFill>
                  <a:schemeClr val="bg1"/>
                </a:solidFill>
              </a:rPr>
              <a:t>. </a:t>
            </a:r>
            <a:r>
              <a:rPr lang="sv-SE" sz="1800" err="1">
                <a:solidFill>
                  <a:schemeClr val="bg1"/>
                </a:solidFill>
              </a:rPr>
              <a:t>Ulpa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cus</a:t>
            </a:r>
            <a:r>
              <a:rPr lang="sv-SE" sz="1800">
                <a:solidFill>
                  <a:schemeClr val="bg1"/>
                </a:solidFill>
              </a:rPr>
              <a:t> si dit </a:t>
            </a:r>
            <a:r>
              <a:rPr lang="sv-SE" sz="1800" err="1">
                <a:solidFill>
                  <a:schemeClr val="bg1"/>
                </a:solidFill>
              </a:rPr>
              <a:t>ratem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enioras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upi</a:t>
            </a:r>
            <a:r>
              <a:rPr lang="sv-SE" sz="1800">
                <a:solidFill>
                  <a:schemeClr val="bg1"/>
                </a:solidFill>
              </a:rPr>
              <a:t> </a:t>
            </a:r>
            <a:r>
              <a:rPr lang="sv-SE" sz="1800" err="1">
                <a:solidFill>
                  <a:schemeClr val="bg1"/>
                </a:solidFill>
              </a:rPr>
              <a:t>ducipsum</a:t>
            </a:r>
            <a:r>
              <a:rPr lang="sv-SE" sz="1800">
                <a:solidFill>
                  <a:schemeClr val="bg1"/>
                </a:solidFill>
              </a:rPr>
              <a:t> est voro.</a:t>
            </a:r>
          </a:p>
          <a:p>
            <a:pPr marL="0" indent="0">
              <a:buNone/>
            </a:pPr>
            <a:endParaRPr lang="sv-SE" sz="1800"/>
          </a:p>
        </p:txBody>
      </p:sp>
      <p:pic>
        <p:nvPicPr>
          <p:cNvPr id="24" name="Bildobjekt 23" descr="En bild som visar utomhus, himmel, byggnad, stad&#10;&#10;Automatiskt genererad beskrivning">
            <a:extLst>
              <a:ext uri="{FF2B5EF4-FFF2-40B4-BE49-F238E27FC236}">
                <a16:creationId xmlns:a16="http://schemas.microsoft.com/office/drawing/2014/main" id="{45545A38-BEEF-EE4B-B2A6-D264391C71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84" y="2045184"/>
            <a:ext cx="3215929" cy="3215929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395178B-4DEF-A541-84F6-04390B47CC43}"/>
              </a:ext>
            </a:extLst>
          </p:cNvPr>
          <p:cNvSpPr txBox="1">
            <a:spLocks/>
          </p:cNvSpPr>
          <p:nvPr/>
        </p:nvSpPr>
        <p:spPr>
          <a:xfrm>
            <a:off x="8234552" y="5441055"/>
            <a:ext cx="3210373" cy="271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190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14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9488" indent="-2619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2714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SE" sz="1600"/>
              <a:t>Det svenska Klimatkontrakt 2030 är det första i Europa, i världen</a:t>
            </a:r>
            <a:r>
              <a:rPr lang="sv-SE" sz="1600"/>
              <a:t>.</a:t>
            </a:r>
            <a:endParaRPr lang="en-SE" sz="1600"/>
          </a:p>
        </p:txBody>
      </p:sp>
    </p:spTree>
    <p:extLst>
      <p:ext uri="{BB962C8B-B14F-4D97-AF65-F5344CB8AC3E}">
        <p14:creationId xmlns:p14="http://schemas.microsoft.com/office/powerpoint/2010/main" val="220952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A2A202-17CE-0249-B797-3EABAB2B5788}"/>
              </a:ext>
            </a:extLst>
          </p:cNvPr>
          <p:cNvSpPr/>
          <p:nvPr/>
        </p:nvSpPr>
        <p:spPr>
          <a:xfrm>
            <a:off x="6096000" y="4391025"/>
            <a:ext cx="6096000" cy="246697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B58DC-75BF-0342-AC7B-BE059F91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m</a:t>
            </a:r>
            <a:r>
              <a:rPr lang="en-SE"/>
              <a:t>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92DE6-1989-0A49-B4E6-CAF60DE47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dirty="0" err="1">
                <a:latin typeface="Calibri" panose="020F0502020204030204" pitchFamily="34" charset="0"/>
                <a:ea typeface="Open Sans" panose="020B0806030504020204" pitchFamily="34" charset="0"/>
              </a:rPr>
              <a:t>Visionary</a:t>
            </a:r>
            <a:r>
              <a:rPr lang="sv-SE" sz="2000" dirty="0">
                <a:latin typeface="Calibri" panose="020F0502020204030204" pitchFamily="34" charset="0"/>
                <a:ea typeface="Open Sans" panose="020B0806030504020204" pitchFamily="34" charset="0"/>
              </a:rPr>
              <a:t>, </a:t>
            </a:r>
            <a:r>
              <a:rPr lang="sv-SE" sz="2000" dirty="0" err="1">
                <a:latin typeface="Calibri" panose="020F0502020204030204" pitchFamily="34" charset="0"/>
                <a:ea typeface="Open Sans" panose="020B0806030504020204" pitchFamily="34" charset="0"/>
              </a:rPr>
              <a:t>yet</a:t>
            </a:r>
            <a:r>
              <a:rPr lang="sv-SE" sz="2000" dirty="0">
                <a:latin typeface="Calibri" panose="020F0502020204030204" pitchFamily="34" charset="0"/>
                <a:ea typeface="Open Sans" panose="020B0806030504020204" pitchFamily="34" charset="0"/>
              </a:rPr>
              <a:t> </a:t>
            </a:r>
            <a:r>
              <a:rPr lang="sv-SE" sz="2000" dirty="0" err="1">
                <a:latin typeface="Calibri" panose="020F0502020204030204" pitchFamily="34" charset="0"/>
                <a:ea typeface="Open Sans" panose="020B0806030504020204" pitchFamily="34" charset="0"/>
              </a:rPr>
              <a:t>clear</a:t>
            </a:r>
            <a:r>
              <a:rPr lang="sv-SE" sz="2000" dirty="0">
                <a:latin typeface="Calibri" panose="020F0502020204030204" pitchFamily="34" charset="0"/>
                <a:ea typeface="Open Sans" panose="020B0806030504020204" pitchFamily="34" charset="0"/>
              </a:rPr>
              <a:t> and </a:t>
            </a:r>
            <a:r>
              <a:rPr lang="sv-SE" sz="2000" dirty="0" err="1">
                <a:latin typeface="Calibri" panose="020F0502020204030204" pitchFamily="34" charset="0"/>
                <a:ea typeface="Open Sans" panose="020B0806030504020204" pitchFamily="34" charset="0"/>
              </a:rPr>
              <a:t>concrete</a:t>
            </a:r>
            <a:r>
              <a:rPr lang="sv-SE" sz="2000" dirty="0">
                <a:latin typeface="Calibri" panose="020F0502020204030204" pitchFamily="34" charset="0"/>
                <a:ea typeface="Open Sans" panose="020B0806030504020204" pitchFamily="34" charset="0"/>
              </a:rPr>
              <a:t> </a:t>
            </a:r>
            <a:r>
              <a:rPr lang="sv-SE" sz="2000" dirty="0" err="1">
                <a:latin typeface="Calibri" panose="020F0502020204030204" pitchFamily="34" charset="0"/>
                <a:ea typeface="Open Sans" panose="020B0806030504020204" pitchFamily="34" charset="0"/>
              </a:rPr>
              <a:t>objective</a:t>
            </a:r>
            <a:r>
              <a:rPr lang="sv-SE" sz="2000" dirty="0"/>
              <a:t> </a:t>
            </a:r>
            <a:endParaRPr lang="en-US" sz="2000" dirty="0"/>
          </a:p>
          <a:p>
            <a:pPr lvl="0"/>
            <a:r>
              <a:rPr lang="sv-SE" sz="2000" dirty="0"/>
              <a:t>A broad </a:t>
            </a:r>
            <a:r>
              <a:rPr lang="sv-SE" sz="2000" dirty="0" err="1"/>
              <a:t>perspective</a:t>
            </a:r>
            <a:r>
              <a:rPr lang="sv-SE" sz="2000" dirty="0"/>
              <a:t> </a:t>
            </a:r>
            <a:r>
              <a:rPr lang="sv-SE" sz="2000" dirty="0" err="1"/>
              <a:t>where</a:t>
            </a:r>
            <a:r>
              <a:rPr lang="sv-SE" sz="2000" dirty="0"/>
              <a:t> </a:t>
            </a:r>
            <a:r>
              <a:rPr lang="sv-SE" sz="2000" dirty="0" err="1"/>
              <a:t>ecological</a:t>
            </a:r>
            <a:r>
              <a:rPr lang="sv-SE" sz="2000" dirty="0"/>
              <a:t>, </a:t>
            </a:r>
            <a:r>
              <a:rPr lang="sv-SE" sz="2000" dirty="0" err="1"/>
              <a:t>economical</a:t>
            </a:r>
            <a:r>
              <a:rPr lang="sv-SE" sz="2000" dirty="0"/>
              <a:t> and social </a:t>
            </a:r>
            <a:r>
              <a:rPr lang="sv-SE" sz="2000" dirty="0" err="1"/>
              <a:t>sustainability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equally</a:t>
            </a:r>
            <a:r>
              <a:rPr lang="sv-SE" sz="2000" dirty="0"/>
              <a:t> </a:t>
            </a:r>
            <a:r>
              <a:rPr lang="sv-SE" sz="2000" dirty="0" err="1"/>
              <a:t>important</a:t>
            </a:r>
            <a:r>
              <a:rPr lang="sv-SE" sz="2000" dirty="0"/>
              <a:t> </a:t>
            </a:r>
          </a:p>
          <a:p>
            <a:pPr lvl="0"/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need</a:t>
            </a:r>
            <a:r>
              <a:rPr lang="sv-SE" sz="2000" dirty="0"/>
              <a:t> to </a:t>
            </a:r>
            <a:r>
              <a:rPr lang="sv-SE" sz="2000" dirty="0" err="1"/>
              <a:t>engage</a:t>
            </a:r>
            <a:r>
              <a:rPr lang="sv-SE" sz="2000" dirty="0"/>
              <a:t> and </a:t>
            </a:r>
            <a:r>
              <a:rPr lang="sv-SE" sz="2000" dirty="0" err="1"/>
              <a:t>gather</a:t>
            </a:r>
            <a:r>
              <a:rPr lang="sv-SE" sz="2000" dirty="0"/>
              <a:t> </a:t>
            </a:r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forces</a:t>
            </a:r>
            <a:r>
              <a:rPr lang="sv-SE" sz="2000" dirty="0"/>
              <a:t>, </a:t>
            </a:r>
            <a:r>
              <a:rPr lang="sv-SE" sz="2000" dirty="0" err="1"/>
              <a:t>across</a:t>
            </a:r>
            <a:r>
              <a:rPr lang="sv-SE" sz="2000" dirty="0"/>
              <a:t> </a:t>
            </a:r>
            <a:r>
              <a:rPr lang="sv-SE" sz="2000" dirty="0" err="1"/>
              <a:t>sectors</a:t>
            </a:r>
            <a:r>
              <a:rPr lang="sv-SE" sz="2000" dirty="0"/>
              <a:t>, </a:t>
            </a:r>
            <a:r>
              <a:rPr lang="sv-SE" sz="2000" dirty="0" err="1"/>
              <a:t>actors</a:t>
            </a:r>
            <a:r>
              <a:rPr lang="sv-SE" sz="2000" dirty="0"/>
              <a:t> and </a:t>
            </a:r>
            <a:r>
              <a:rPr lang="sv-SE" sz="2000" dirty="0" err="1"/>
              <a:t>disciplines</a:t>
            </a:r>
            <a:endParaRPr lang="en-SE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C6CB9-E0CB-464D-8573-FD9196752A8C}"/>
              </a:ext>
            </a:extLst>
          </p:cNvPr>
          <p:cNvSpPr txBox="1"/>
          <p:nvPr/>
        </p:nvSpPr>
        <p:spPr>
          <a:xfrm>
            <a:off x="1686570" y="4801847"/>
            <a:ext cx="41566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climate transition will provide greener, safer cities with better air quality, better mental and physical health, where children and adults can live, play and enjoy life</a:t>
            </a:r>
            <a:endParaRPr lang="en-SE" sz="1200" b="1">
              <a:solidFill>
                <a:schemeClr val="accent1"/>
              </a:solidFill>
            </a:endParaRPr>
          </a:p>
          <a:p>
            <a:endParaRPr lang="sv-SE" sz="1200" b="1" dirty="0">
              <a:solidFill>
                <a:schemeClr val="accent1"/>
              </a:solidFill>
            </a:endParaRPr>
          </a:p>
          <a:p>
            <a:pPr algn="r"/>
            <a:r>
              <a:rPr lang="en-SE" sz="1200" b="1">
                <a:solidFill>
                  <a:schemeClr val="accent1"/>
                </a:solidFill>
              </a:rPr>
              <a:t>Olga Kordas</a:t>
            </a:r>
          </a:p>
          <a:p>
            <a:endParaRPr lang="en-SE">
              <a:solidFill>
                <a:schemeClr val="accent1"/>
              </a:solidFill>
            </a:endParaRPr>
          </a:p>
        </p:txBody>
      </p:sp>
      <p:pic>
        <p:nvPicPr>
          <p:cNvPr id="19" name="Picture Placeholder 18" descr="A blue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3F81E194-E837-7E41-B056-73AFDC14617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0D75C6-9DD1-304E-8992-FEA4542CB4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4279" y="4551630"/>
            <a:ext cx="4823834" cy="1388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600" b="1" dirty="0"/>
              <a:t>The Mission: </a:t>
            </a:r>
            <a:br>
              <a:rPr lang="sv-SE" sz="2600" b="1" dirty="0"/>
            </a:br>
            <a:r>
              <a:rPr lang="sv-SE" sz="2600" b="1" dirty="0" err="1"/>
              <a:t>Climate</a:t>
            </a:r>
            <a:r>
              <a:rPr lang="sv-SE" sz="2600" b="1" dirty="0"/>
              <a:t> neutral </a:t>
            </a:r>
            <a:r>
              <a:rPr lang="sv-SE" sz="2600" b="1" dirty="0" err="1"/>
              <a:t>cities</a:t>
            </a:r>
            <a:r>
              <a:rPr lang="sv-SE" sz="2600" b="1" dirty="0"/>
              <a:t> 2030 </a:t>
            </a:r>
            <a:br>
              <a:rPr lang="sv-SE" sz="2600" b="1" dirty="0"/>
            </a:br>
            <a:r>
              <a:rPr lang="sv-SE" sz="2600" b="1" dirty="0"/>
              <a:t>– </a:t>
            </a:r>
            <a:r>
              <a:rPr lang="sv-SE" sz="2600" b="1" dirty="0" err="1"/>
              <a:t>with</a:t>
            </a:r>
            <a:r>
              <a:rPr lang="sv-SE" sz="2600" b="1" dirty="0"/>
              <a:t> a </a:t>
            </a:r>
            <a:r>
              <a:rPr lang="sv-SE" sz="2600" b="1" dirty="0" err="1"/>
              <a:t>good</a:t>
            </a:r>
            <a:r>
              <a:rPr lang="sv-SE" sz="2600" b="1" dirty="0"/>
              <a:t> </a:t>
            </a:r>
            <a:r>
              <a:rPr lang="sv-SE" sz="2600" b="1" dirty="0" err="1"/>
              <a:t>life</a:t>
            </a:r>
            <a:r>
              <a:rPr lang="sv-SE" sz="2600" b="1" dirty="0"/>
              <a:t> for all </a:t>
            </a:r>
            <a:r>
              <a:rPr lang="sv-SE" sz="2600" b="1" dirty="0" err="1"/>
              <a:t>within</a:t>
            </a:r>
            <a:r>
              <a:rPr lang="sv-SE" sz="2600" b="1" dirty="0"/>
              <a:t> </a:t>
            </a:r>
            <a:br>
              <a:rPr lang="sv-SE" sz="2600" b="1" dirty="0"/>
            </a:br>
            <a:r>
              <a:rPr lang="sv-SE" sz="2600" b="1" dirty="0"/>
              <a:t>the </a:t>
            </a:r>
            <a:r>
              <a:rPr lang="sv-SE" sz="2600" b="1" dirty="0" err="1"/>
              <a:t>planetary</a:t>
            </a:r>
            <a:r>
              <a:rPr lang="sv-SE" sz="2600" b="1" dirty="0"/>
              <a:t> </a:t>
            </a:r>
            <a:r>
              <a:rPr lang="sv-SE" sz="2600" b="1" dirty="0" err="1"/>
              <a:t>boundaries</a:t>
            </a:r>
            <a:endParaRPr lang="sv-SE" sz="2600" b="1" dirty="0"/>
          </a:p>
          <a:p>
            <a:endParaRPr lang="en-SE" sz="2800" b="1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84AE99A-06A3-1C4F-BC91-99B1B0220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405" y="4711226"/>
            <a:ext cx="1267805" cy="15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40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7250EAF-E163-E843-800E-E93FF0765C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EDAFD8-FC37-1D4F-91DD-6D3FAF21A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SE" sz="6000">
                <a:solidFill>
                  <a:schemeClr val="bg1"/>
                </a:solidFill>
              </a:rPr>
              <a:t>Viable Cities </a:t>
            </a:r>
            <a:r>
              <a:rPr lang="sv-SE" sz="6000" dirty="0">
                <a:solidFill>
                  <a:schemeClr val="bg1"/>
                </a:solidFill>
              </a:rPr>
              <a:t>board</a:t>
            </a:r>
            <a:endParaRPr lang="en-SE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68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2905B3-DB73-454A-A326-CDA2471ADD77}"/>
              </a:ext>
            </a:extLst>
          </p:cNvPr>
          <p:cNvSpPr/>
          <p:nvPr/>
        </p:nvSpPr>
        <p:spPr>
          <a:xfrm>
            <a:off x="5075516" y="2525306"/>
            <a:ext cx="2040971" cy="1796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7F722-97DD-1648-8F59-729524A4E14C}"/>
              </a:ext>
            </a:extLst>
          </p:cNvPr>
          <p:cNvSpPr/>
          <p:nvPr/>
        </p:nvSpPr>
        <p:spPr>
          <a:xfrm>
            <a:off x="7311182" y="2525306"/>
            <a:ext cx="2040971" cy="1796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630E5-30B0-3D44-AD8E-1F21B8DA3885}"/>
              </a:ext>
            </a:extLst>
          </p:cNvPr>
          <p:cNvSpPr/>
          <p:nvPr/>
        </p:nvSpPr>
        <p:spPr>
          <a:xfrm>
            <a:off x="5075514" y="4440945"/>
            <a:ext cx="2040971" cy="1796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F17080-0A7F-B84A-8F73-DFEF5619B370}"/>
              </a:ext>
            </a:extLst>
          </p:cNvPr>
          <p:cNvSpPr/>
          <p:nvPr/>
        </p:nvSpPr>
        <p:spPr>
          <a:xfrm>
            <a:off x="7301453" y="4440945"/>
            <a:ext cx="2051873" cy="1796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79BB9A-553B-6D42-BCDC-5368A3EA45C7}"/>
              </a:ext>
            </a:extLst>
          </p:cNvPr>
          <p:cNvSpPr/>
          <p:nvPr/>
        </p:nvSpPr>
        <p:spPr>
          <a:xfrm>
            <a:off x="9527142" y="2525306"/>
            <a:ext cx="2040971" cy="1796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68621E-4186-E443-9733-2A801C775E47}"/>
              </a:ext>
            </a:extLst>
          </p:cNvPr>
          <p:cNvSpPr/>
          <p:nvPr/>
        </p:nvSpPr>
        <p:spPr>
          <a:xfrm>
            <a:off x="9521117" y="4440945"/>
            <a:ext cx="2053017" cy="1796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06A6FE-317F-3E4D-996C-E0B932A2603E}"/>
              </a:ext>
            </a:extLst>
          </p:cNvPr>
          <p:cNvSpPr/>
          <p:nvPr/>
        </p:nvSpPr>
        <p:spPr>
          <a:xfrm>
            <a:off x="623888" y="4440945"/>
            <a:ext cx="2040971" cy="1796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DD6F5A-D40C-A741-9545-CEE1C0A7EDBD}"/>
              </a:ext>
            </a:extLst>
          </p:cNvPr>
          <p:cNvSpPr/>
          <p:nvPr/>
        </p:nvSpPr>
        <p:spPr>
          <a:xfrm>
            <a:off x="2852248" y="4440945"/>
            <a:ext cx="2040971" cy="17963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8498582-C3B7-C74F-957B-ABAA93FB3881}"/>
              </a:ext>
            </a:extLst>
          </p:cNvPr>
          <p:cNvGrpSpPr/>
          <p:nvPr/>
        </p:nvGrpSpPr>
        <p:grpSpPr>
          <a:xfrm>
            <a:off x="5075197" y="620712"/>
            <a:ext cx="2040971" cy="1796343"/>
            <a:chOff x="623888" y="620712"/>
            <a:chExt cx="2040971" cy="17963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DA44CE-4574-4142-A630-50F3DAA5E62B}"/>
                </a:ext>
              </a:extLst>
            </p:cNvPr>
            <p:cNvSpPr/>
            <p:nvPr/>
          </p:nvSpPr>
          <p:spPr>
            <a:xfrm>
              <a:off x="623888" y="620712"/>
              <a:ext cx="2040971" cy="1796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22" name="Picture 21" descr="A picture containing person, outdoor, clothing&#10;&#10;Description automatically generated">
              <a:extLst>
                <a:ext uri="{FF2B5EF4-FFF2-40B4-BE49-F238E27FC236}">
                  <a16:creationId xmlns:a16="http://schemas.microsoft.com/office/drawing/2014/main" id="{579D6BDA-17FC-BD4A-9720-FDDE369E9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129" y="750639"/>
              <a:ext cx="1195200" cy="1195200"/>
            </a:xfrm>
            <a:prstGeom prst="ellipse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349FE7C-E4E9-D043-B27C-E58B5A3F00D0}"/>
              </a:ext>
            </a:extLst>
          </p:cNvPr>
          <p:cNvGrpSpPr/>
          <p:nvPr/>
        </p:nvGrpSpPr>
        <p:grpSpPr>
          <a:xfrm>
            <a:off x="7310863" y="620712"/>
            <a:ext cx="2040971" cy="1796343"/>
            <a:chOff x="2801188" y="620712"/>
            <a:chExt cx="2040971" cy="17963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5DF560-3FB4-204B-8A60-E53EF8A179FC}"/>
                </a:ext>
              </a:extLst>
            </p:cNvPr>
            <p:cNvSpPr/>
            <p:nvPr/>
          </p:nvSpPr>
          <p:spPr>
            <a:xfrm>
              <a:off x="2801188" y="620712"/>
              <a:ext cx="2040971" cy="1796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24" name="Picture 23" descr="A picture containing person, person, staring&#10;&#10;Description automatically generated">
              <a:extLst>
                <a:ext uri="{FF2B5EF4-FFF2-40B4-BE49-F238E27FC236}">
                  <a16:creationId xmlns:a16="http://schemas.microsoft.com/office/drawing/2014/main" id="{4EF7C9D2-68B2-064B-8AAC-3E646C040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9920" y="750640"/>
              <a:ext cx="1198800" cy="1198800"/>
            </a:xfrm>
            <a:prstGeom prst="ellipse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83D9A5-5393-9740-8C11-24C01D1D6F66}"/>
                </a:ext>
              </a:extLst>
            </p:cNvPr>
            <p:cNvSpPr txBox="1"/>
            <p:nvPr/>
          </p:nvSpPr>
          <p:spPr>
            <a:xfrm>
              <a:off x="2801188" y="1955185"/>
              <a:ext cx="20297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 dirty="0">
                  <a:solidFill>
                    <a:schemeClr val="bg1"/>
                  </a:solidFill>
                </a:rPr>
                <a:t>Anders </a:t>
              </a:r>
              <a:r>
                <a:rPr lang="en-GB" sz="1200" b="1" dirty="0" err="1">
                  <a:solidFill>
                    <a:schemeClr val="bg1"/>
                  </a:solidFill>
                </a:rPr>
                <a:t>Wijkman</a:t>
              </a:r>
              <a:endParaRPr lang="en-GB" sz="1200" b="1" dirty="0">
                <a:solidFill>
                  <a:schemeClr val="bg1"/>
                </a:solidFill>
              </a:endParaRPr>
            </a:p>
            <a:p>
              <a:pPr algn="r"/>
              <a:r>
                <a:rPr lang="en-SE" sz="1200">
                  <a:solidFill>
                    <a:schemeClr val="bg1"/>
                  </a:solidFill>
                </a:rPr>
                <a:t>Vice </a:t>
              </a:r>
              <a:r>
                <a:rPr lang="sv-SE" sz="1200" dirty="0">
                  <a:solidFill>
                    <a:schemeClr val="bg1"/>
                  </a:solidFill>
                </a:rPr>
                <a:t>President</a:t>
              </a:r>
              <a:endParaRPr lang="en-SE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198AEA-90BF-4443-A6E5-C9A03D914251}"/>
              </a:ext>
            </a:extLst>
          </p:cNvPr>
          <p:cNvGrpSpPr/>
          <p:nvPr/>
        </p:nvGrpSpPr>
        <p:grpSpPr>
          <a:xfrm>
            <a:off x="9527569" y="620712"/>
            <a:ext cx="2040971" cy="1796343"/>
            <a:chOff x="4998439" y="620712"/>
            <a:chExt cx="2040971" cy="17963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AC7BCE-DFE3-3D42-B4C2-58CD76A7CE00}"/>
                </a:ext>
              </a:extLst>
            </p:cNvPr>
            <p:cNvSpPr/>
            <p:nvPr/>
          </p:nvSpPr>
          <p:spPr>
            <a:xfrm>
              <a:off x="4998439" y="620712"/>
              <a:ext cx="2040971" cy="1796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25" name="Picture 24" descr="A person wearing glasses and a suit&#10;&#10;Description automatically generated with medium confidence">
              <a:extLst>
                <a:ext uri="{FF2B5EF4-FFF2-40B4-BE49-F238E27FC236}">
                  <a16:creationId xmlns:a16="http://schemas.microsoft.com/office/drawing/2014/main" id="{69CBB1E0-7A08-F64E-A066-86DEF4485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950" y="750640"/>
              <a:ext cx="1198800" cy="1198800"/>
            </a:xfrm>
            <a:prstGeom prst="ellipse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6012148-2C38-3D47-91A6-4E0E4A9684CC}"/>
              </a:ext>
            </a:extLst>
          </p:cNvPr>
          <p:cNvGrpSpPr/>
          <p:nvPr/>
        </p:nvGrpSpPr>
        <p:grpSpPr>
          <a:xfrm>
            <a:off x="618638" y="2530828"/>
            <a:ext cx="2046221" cy="1796343"/>
            <a:chOff x="7186528" y="620712"/>
            <a:chExt cx="2046221" cy="17963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3D2168-93D3-1744-8BD8-A9905B3A08F1}"/>
                </a:ext>
              </a:extLst>
            </p:cNvPr>
            <p:cNvSpPr/>
            <p:nvPr/>
          </p:nvSpPr>
          <p:spPr>
            <a:xfrm>
              <a:off x="7191778" y="620712"/>
              <a:ext cx="2040971" cy="1796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28" name="Picture 27" descr="A person wearing glasses and a suit&#10;&#10;Description automatically generated with medium confidence">
              <a:extLst>
                <a:ext uri="{FF2B5EF4-FFF2-40B4-BE49-F238E27FC236}">
                  <a16:creationId xmlns:a16="http://schemas.microsoft.com/office/drawing/2014/main" id="{DEADDF72-FAEC-F64F-A336-13683FC7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0332" y="752207"/>
              <a:ext cx="1198800" cy="1198800"/>
            </a:xfrm>
            <a:prstGeom prst="ellipse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A4FF61-021A-3843-B6FB-88C518440F86}"/>
                </a:ext>
              </a:extLst>
            </p:cNvPr>
            <p:cNvSpPr txBox="1"/>
            <p:nvPr/>
          </p:nvSpPr>
          <p:spPr>
            <a:xfrm>
              <a:off x="7186528" y="1944094"/>
              <a:ext cx="2036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SE" sz="1200" b="1">
                  <a:solidFill>
                    <a:schemeClr val="bg1"/>
                  </a:solidFill>
                </a:rPr>
                <a:t>Mikael Östling</a:t>
              </a:r>
            </a:p>
            <a:p>
              <a:pPr algn="r"/>
              <a:r>
                <a:rPr lang="en-SE" sz="1200">
                  <a:solidFill>
                    <a:schemeClr val="bg1"/>
                  </a:solidFill>
                </a:rPr>
                <a:t>KTH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6EB272A-ABCC-1848-B793-C45CBE497BA0}"/>
              </a:ext>
            </a:extLst>
          </p:cNvPr>
          <p:cNvGrpSpPr/>
          <p:nvPr/>
        </p:nvGrpSpPr>
        <p:grpSpPr>
          <a:xfrm>
            <a:off x="2852248" y="2530828"/>
            <a:ext cx="2044217" cy="1796343"/>
            <a:chOff x="9527142" y="620712"/>
            <a:chExt cx="2044217" cy="17963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E92355-AB96-0B4E-BD34-D79BB5E6E7D3}"/>
                </a:ext>
              </a:extLst>
            </p:cNvPr>
            <p:cNvSpPr/>
            <p:nvPr/>
          </p:nvSpPr>
          <p:spPr>
            <a:xfrm>
              <a:off x="9527142" y="620712"/>
              <a:ext cx="2040971" cy="1796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30" name="Picture 29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62B5EB76-B989-DA46-9DF5-080BD20DF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2822" y="739003"/>
              <a:ext cx="1198800" cy="1198800"/>
            </a:xfrm>
            <a:prstGeom prst="ellipse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7A196B-387E-EA44-83A1-D3AC3962315A}"/>
                </a:ext>
              </a:extLst>
            </p:cNvPr>
            <p:cNvSpPr txBox="1"/>
            <p:nvPr/>
          </p:nvSpPr>
          <p:spPr>
            <a:xfrm>
              <a:off x="9531915" y="1942367"/>
              <a:ext cx="2039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SE" sz="1200" b="1">
                  <a:solidFill>
                    <a:schemeClr val="bg1"/>
                  </a:solidFill>
                </a:rPr>
                <a:t>Anna Ledin</a:t>
              </a:r>
            </a:p>
            <a:p>
              <a:pPr algn="r"/>
              <a:r>
                <a:rPr lang="en-SE" sz="1200">
                  <a:solidFill>
                    <a:schemeClr val="bg1"/>
                  </a:solidFill>
                </a:rPr>
                <a:t>Göteborgs </a:t>
              </a:r>
              <a:r>
                <a:rPr lang="sv-SE" sz="1200" dirty="0">
                  <a:solidFill>
                    <a:schemeClr val="bg1"/>
                  </a:solidFill>
                </a:rPr>
                <a:t>city</a:t>
              </a:r>
              <a:endParaRPr lang="en-SE" sz="120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1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4B755BDD-D6BC-2A4A-B968-BA5A54BBC3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758" y="2650213"/>
            <a:ext cx="1198800" cy="1198800"/>
          </a:xfrm>
          <a:prstGeom prst="ellipse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B4E4005-ABD4-474B-A7F7-E0DF738FA0B0}"/>
              </a:ext>
            </a:extLst>
          </p:cNvPr>
          <p:cNvSpPr txBox="1"/>
          <p:nvPr/>
        </p:nvSpPr>
        <p:spPr>
          <a:xfrm>
            <a:off x="5078817" y="3841307"/>
            <a:ext cx="203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Johan Gammelgård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Umeå </a:t>
            </a:r>
            <a:r>
              <a:rPr lang="sv-SE" sz="1200" dirty="0" err="1">
                <a:solidFill>
                  <a:schemeClr val="bg1"/>
                </a:solidFill>
              </a:rPr>
              <a:t>municipalty</a:t>
            </a:r>
            <a:endParaRPr lang="en-SE" sz="1200">
              <a:solidFill>
                <a:schemeClr val="bg1"/>
              </a:solidFill>
            </a:endParaRPr>
          </a:p>
        </p:txBody>
      </p:sp>
      <p:pic>
        <p:nvPicPr>
          <p:cNvPr id="34" name="Picture 3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E5CB381-208A-F54C-9AEC-0E2D1B6688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271" y="2650213"/>
            <a:ext cx="1198800" cy="1198800"/>
          </a:xfrm>
          <a:prstGeom prst="ellipse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A07A11C-F070-CB47-A606-386C73D5FBBD}"/>
              </a:ext>
            </a:extLst>
          </p:cNvPr>
          <p:cNvSpPr txBox="1"/>
          <p:nvPr/>
        </p:nvSpPr>
        <p:spPr>
          <a:xfrm>
            <a:off x="7310863" y="3862260"/>
            <a:ext cx="203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Mikael Anneroth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Ericsson AB</a:t>
            </a:r>
          </a:p>
        </p:txBody>
      </p:sp>
      <p:pic>
        <p:nvPicPr>
          <p:cNvPr id="36" name="Picture 35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1593193F-55B8-9D4A-A7F2-3C0027F7F5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209" y="2650213"/>
            <a:ext cx="1198800" cy="1198800"/>
          </a:xfrm>
          <a:prstGeom prst="ellipse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E519D29-6673-DE4A-A1E6-12DDDA182EDF}"/>
              </a:ext>
            </a:extLst>
          </p:cNvPr>
          <p:cNvSpPr txBox="1"/>
          <p:nvPr/>
        </p:nvSpPr>
        <p:spPr>
          <a:xfrm>
            <a:off x="9534131" y="3854498"/>
            <a:ext cx="203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Lena Neij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Lunds </a:t>
            </a:r>
            <a:r>
              <a:rPr lang="sv-SE" sz="1200" dirty="0">
                <a:solidFill>
                  <a:schemeClr val="bg1"/>
                </a:solidFill>
              </a:rPr>
              <a:t>University</a:t>
            </a:r>
            <a:endParaRPr lang="en-SE" sz="1200">
              <a:solidFill>
                <a:schemeClr val="bg1"/>
              </a:solidFill>
            </a:endParaRPr>
          </a:p>
        </p:txBody>
      </p:sp>
      <p:pic>
        <p:nvPicPr>
          <p:cNvPr id="38" name="Picture 3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B864EC3-D754-8D4C-8714-685616BFAC2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82" y="4565852"/>
            <a:ext cx="1198800" cy="1198800"/>
          </a:xfrm>
          <a:prstGeom prst="ellipse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AA3FF41-9D04-6C40-89C4-69BC6C9CEF90}"/>
              </a:ext>
            </a:extLst>
          </p:cNvPr>
          <p:cNvSpPr txBox="1"/>
          <p:nvPr/>
        </p:nvSpPr>
        <p:spPr>
          <a:xfrm>
            <a:off x="617866" y="5590956"/>
            <a:ext cx="204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Marco Lucisano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RISE Research </a:t>
            </a:r>
          </a:p>
          <a:p>
            <a:pPr algn="r"/>
            <a:r>
              <a:rPr lang="en-GB" sz="1200" err="1">
                <a:solidFill>
                  <a:schemeClr val="bg1"/>
                </a:solidFill>
              </a:rPr>
              <a:t>i</a:t>
            </a:r>
            <a:r>
              <a:rPr lang="en-SE" sz="1200">
                <a:solidFill>
                  <a:schemeClr val="bg1"/>
                </a:solidFill>
              </a:rPr>
              <a:t>nsitutes of Sweden</a:t>
            </a:r>
          </a:p>
        </p:txBody>
      </p:sp>
      <p:pic>
        <p:nvPicPr>
          <p:cNvPr id="40" name="Picture 39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85E88948-970D-9848-A997-ECC3A09CF9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242" y="4565852"/>
            <a:ext cx="1198800" cy="1198800"/>
          </a:xfrm>
          <a:prstGeom prst="ellipse">
            <a:avLst/>
          </a:prstGeom>
        </p:spPr>
      </p:pic>
      <p:pic>
        <p:nvPicPr>
          <p:cNvPr id="42" name="Picture 41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A7CAE542-74D3-064E-9A76-B8C6D81D8E7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907" y="4584599"/>
            <a:ext cx="1198800" cy="1198800"/>
          </a:xfrm>
          <a:prstGeom prst="ellipse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7293DDF-F865-E54D-BAF6-A826F1F74950}"/>
              </a:ext>
            </a:extLst>
          </p:cNvPr>
          <p:cNvSpPr txBox="1"/>
          <p:nvPr/>
        </p:nvSpPr>
        <p:spPr>
          <a:xfrm>
            <a:off x="5078817" y="5764652"/>
            <a:ext cx="203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Rebecka Persson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Malmö </a:t>
            </a:r>
            <a:r>
              <a:rPr lang="sv-SE" sz="1200" dirty="0">
                <a:solidFill>
                  <a:schemeClr val="bg1"/>
                </a:solidFill>
              </a:rPr>
              <a:t>city</a:t>
            </a:r>
            <a:endParaRPr lang="en-SE" sz="1200">
              <a:solidFill>
                <a:schemeClr val="bg1"/>
              </a:solidFill>
            </a:endParaRPr>
          </a:p>
        </p:txBody>
      </p:sp>
      <p:pic>
        <p:nvPicPr>
          <p:cNvPr id="44" name="Picture 43" descr="A person with a beard and mustache&#10;&#10;Description automatically generated with medium confidence">
            <a:extLst>
              <a:ext uri="{FF2B5EF4-FFF2-40B4-BE49-F238E27FC236}">
                <a16:creationId xmlns:a16="http://schemas.microsoft.com/office/drawing/2014/main" id="{1ADC332A-8BEC-2B4E-AEBC-0F049C9E84E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8047" y="4584599"/>
            <a:ext cx="1198800" cy="1198800"/>
          </a:xfrm>
          <a:prstGeom prst="ellipse">
            <a:avLst/>
          </a:prstGeom>
        </p:spPr>
      </p:pic>
      <p:pic>
        <p:nvPicPr>
          <p:cNvPr id="45" name="Picture 4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FE99605-8C9B-E64D-AD21-7F901D97FE9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4753" y="4594328"/>
            <a:ext cx="1198800" cy="1198800"/>
          </a:xfrm>
          <a:prstGeom prst="ellipse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9DBA9C-FC5A-2045-971C-A15146C16831}"/>
              </a:ext>
            </a:extLst>
          </p:cNvPr>
          <p:cNvSpPr txBox="1"/>
          <p:nvPr/>
        </p:nvSpPr>
        <p:spPr>
          <a:xfrm>
            <a:off x="9522123" y="5764650"/>
            <a:ext cx="204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Catarina Nauclér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Fortum Sverige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68DC44-7C1A-CA47-8CAF-4C3B2720E05F}"/>
              </a:ext>
            </a:extLst>
          </p:cNvPr>
          <p:cNvSpPr txBox="1"/>
          <p:nvPr/>
        </p:nvSpPr>
        <p:spPr>
          <a:xfrm>
            <a:off x="7297720" y="5764651"/>
            <a:ext cx="205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Jonas Kamleh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Climate-KIC</a:t>
            </a:r>
            <a:r>
              <a:rPr lang="sv-SE" sz="1200">
                <a:solidFill>
                  <a:schemeClr val="bg1"/>
                </a:solidFill>
              </a:rPr>
              <a:t> </a:t>
            </a:r>
            <a:r>
              <a:rPr lang="en-SE" sz="1200">
                <a:solidFill>
                  <a:schemeClr val="bg1"/>
                </a:solidFill>
              </a:rPr>
              <a:t>(adjungerad)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9D8B59-8464-1945-904D-9EC2D7C497CA}"/>
              </a:ext>
            </a:extLst>
          </p:cNvPr>
          <p:cNvSpPr/>
          <p:nvPr/>
        </p:nvSpPr>
        <p:spPr>
          <a:xfrm>
            <a:off x="623888" y="620713"/>
            <a:ext cx="4272368" cy="1801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FDEF5E-F8A7-D246-B936-7DE602F8793B}"/>
              </a:ext>
            </a:extLst>
          </p:cNvPr>
          <p:cNvSpPr txBox="1"/>
          <p:nvPr/>
        </p:nvSpPr>
        <p:spPr>
          <a:xfrm>
            <a:off x="2898114" y="5746925"/>
            <a:ext cx="197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Ulf Ceder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Scania CV AB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6363D0B-279F-384B-BB62-57BFDFFB44AA}"/>
              </a:ext>
            </a:extLst>
          </p:cNvPr>
          <p:cNvSpPr/>
          <p:nvPr/>
        </p:nvSpPr>
        <p:spPr>
          <a:xfrm>
            <a:off x="857453" y="856365"/>
            <a:ext cx="465296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SE" sz="2400">
                <a:solidFill>
                  <a:schemeClr val="bg1"/>
                </a:solidFill>
              </a:rPr>
              <a:t>Viable Cities </a:t>
            </a:r>
            <a:r>
              <a:rPr lang="sv-SE" sz="2400" dirty="0">
                <a:solidFill>
                  <a:schemeClr val="bg1"/>
                </a:solidFill>
              </a:rPr>
              <a:t>board</a:t>
            </a:r>
            <a:endParaRPr lang="en-SE" sz="2400">
              <a:solidFill>
                <a:schemeClr val="bg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A9C6A6-0735-4345-87AA-B166B6ECB74F}"/>
              </a:ext>
            </a:extLst>
          </p:cNvPr>
          <p:cNvGrpSpPr/>
          <p:nvPr/>
        </p:nvGrpSpPr>
        <p:grpSpPr>
          <a:xfrm>
            <a:off x="883890" y="1346581"/>
            <a:ext cx="1515286" cy="527864"/>
            <a:chOff x="883890" y="1346581"/>
            <a:chExt cx="1515286" cy="527864"/>
          </a:xfrm>
        </p:grpSpPr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F14E516C-16CF-B744-A428-E75B615DB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83890" y="1346581"/>
              <a:ext cx="434810" cy="523382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1695A3D-7EFC-C645-A4AF-BE5E45D1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964366" y="1346581"/>
              <a:ext cx="434810" cy="523382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7F31137C-8C81-C148-94AA-C2F9D98B9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70558" y="1351063"/>
              <a:ext cx="434810" cy="523382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DE1472B7-F98C-A74A-A031-7C0FEAA7B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632085" y="1346581"/>
              <a:ext cx="434810" cy="52338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264ABBB-D37C-8544-AF47-021C0F3123DA}"/>
              </a:ext>
            </a:extLst>
          </p:cNvPr>
          <p:cNvGrpSpPr/>
          <p:nvPr/>
        </p:nvGrpSpPr>
        <p:grpSpPr>
          <a:xfrm>
            <a:off x="2639616" y="1346581"/>
            <a:ext cx="1183005" cy="527864"/>
            <a:chOff x="883890" y="1346581"/>
            <a:chExt cx="1183005" cy="527864"/>
          </a:xfrm>
        </p:grpSpPr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C4807C63-EEC0-AB49-9AA4-E702A867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83890" y="1346581"/>
              <a:ext cx="434810" cy="523382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14A9D953-F892-224B-9D65-1A05564B7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70558" y="1351063"/>
              <a:ext cx="434810" cy="523382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FE12EFDD-87AB-C344-9548-C90226649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632085" y="1346581"/>
              <a:ext cx="434810" cy="523382"/>
            </a:xfrm>
            <a:prstGeom prst="rect">
              <a:avLst/>
            </a:prstGeom>
          </p:spPr>
        </p:pic>
      </p:grpSp>
      <p:pic>
        <p:nvPicPr>
          <p:cNvPr id="64" name="Graphic 63">
            <a:extLst>
              <a:ext uri="{FF2B5EF4-FFF2-40B4-BE49-F238E27FC236}">
                <a16:creationId xmlns:a16="http://schemas.microsoft.com/office/drawing/2014/main" id="{E927DE7B-B792-5741-B4DD-330CD5574EB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46299" y="1341059"/>
            <a:ext cx="433662" cy="522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02252B8-C29A-E444-AA7E-56786D441A0C}"/>
              </a:ext>
            </a:extLst>
          </p:cNvPr>
          <p:cNvSpPr/>
          <p:nvPr/>
        </p:nvSpPr>
        <p:spPr>
          <a:xfrm>
            <a:off x="2360814" y="1589393"/>
            <a:ext cx="289283" cy="6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D20960BB-2053-904E-A1B6-8F5683DB1385}"/>
              </a:ext>
            </a:extLst>
          </p:cNvPr>
          <p:cNvSpPr txBox="1"/>
          <p:nvPr/>
        </p:nvSpPr>
        <p:spPr>
          <a:xfrm>
            <a:off x="9527569" y="1963024"/>
            <a:ext cx="204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E" sz="1200" b="1">
                <a:solidFill>
                  <a:schemeClr val="bg1"/>
                </a:solidFill>
              </a:rPr>
              <a:t>Magnus Thulin</a:t>
            </a:r>
          </a:p>
          <a:p>
            <a:pPr algn="r"/>
            <a:r>
              <a:rPr lang="en-SE" sz="1200">
                <a:solidFill>
                  <a:schemeClr val="bg1"/>
                </a:solidFill>
              </a:rPr>
              <a:t>Stockholms </a:t>
            </a:r>
            <a:r>
              <a:rPr lang="sv-SE" sz="1200" dirty="0">
                <a:solidFill>
                  <a:schemeClr val="bg1"/>
                </a:solidFill>
              </a:rPr>
              <a:t>city</a:t>
            </a:r>
            <a:endParaRPr lang="en-SE" sz="1200">
              <a:solidFill>
                <a:schemeClr val="bg1"/>
              </a:solidFill>
            </a:endParaRPr>
          </a:p>
        </p:txBody>
      </p:sp>
      <p:sp>
        <p:nvSpPr>
          <p:cNvPr id="66" name="TextBox 20">
            <a:extLst>
              <a:ext uri="{FF2B5EF4-FFF2-40B4-BE49-F238E27FC236}">
                <a16:creationId xmlns:a16="http://schemas.microsoft.com/office/drawing/2014/main" id="{D6C4DDDB-45A7-7E44-AF4E-9F89E90450E7}"/>
              </a:ext>
            </a:extLst>
          </p:cNvPr>
          <p:cNvSpPr txBox="1"/>
          <p:nvPr/>
        </p:nvSpPr>
        <p:spPr>
          <a:xfrm>
            <a:off x="5066970" y="1932085"/>
            <a:ext cx="204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</a:rPr>
              <a:t>Cecilia </a:t>
            </a:r>
            <a:r>
              <a:rPr lang="en-GB" sz="1200" b="1" dirty="0" err="1">
                <a:solidFill>
                  <a:schemeClr val="bg1"/>
                </a:solidFill>
              </a:rPr>
              <a:t>Schelin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Seidegard</a:t>
            </a:r>
            <a:endParaRPr lang="en-GB" sz="1200" b="1" dirty="0">
              <a:solidFill>
                <a:schemeClr val="bg1"/>
              </a:solidFill>
            </a:endParaRPr>
          </a:p>
          <a:p>
            <a:pPr algn="r"/>
            <a:r>
              <a:rPr lang="sv-SE" sz="1200" dirty="0">
                <a:solidFill>
                  <a:schemeClr val="bg1"/>
                </a:solidFill>
              </a:rPr>
              <a:t>President</a:t>
            </a:r>
            <a:endParaRPr lang="en-SE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57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F6E6D8-09BF-8642-8577-F26BED738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/>
              <a:t>Extras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80BE7A2-F4D2-4D4C-BE6A-F9A3DB41F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21872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EC205F-784E-1C45-84EF-1C0022D9C9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439" y="266080"/>
            <a:ext cx="1267805" cy="152606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18FC84-8861-FC4C-B695-860520AAFD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9703" y="2519189"/>
            <a:ext cx="1267805" cy="152606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7EA4314-8348-6F44-9C00-7E8BCB9048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5706" y="266080"/>
            <a:ext cx="1267805" cy="152606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8242964-5674-FE40-9C59-281F940FB9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1320" y="5020138"/>
            <a:ext cx="1267805" cy="152606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B878D2D-AA27-1C47-B947-68ADD2B8122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97963" y="5019107"/>
            <a:ext cx="1267805" cy="152606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6130546-652E-BD46-9356-0952158E6B0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338" y="5065858"/>
            <a:ext cx="1267805" cy="152606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950511D-AE37-C745-9470-22F050CE1D2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23363" y="5019107"/>
            <a:ext cx="1784319" cy="152606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70C1C5B-1697-3147-834B-32AB0289D15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07436" y="2489691"/>
            <a:ext cx="1267805" cy="152606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3ABBD9-145D-6944-94A1-BAE94A51385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94478" y="2519189"/>
            <a:ext cx="1267805" cy="152606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9244120-7B53-8142-867D-EB13DF69F50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7886" y="2519189"/>
            <a:ext cx="1267805" cy="152606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072DCD4-1913-E840-BE1A-F0DD45CE8A6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81520" y="2519189"/>
            <a:ext cx="1267805" cy="152606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223A509-43E7-CA4A-B6F5-F466492BA535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11592" y="266080"/>
            <a:ext cx="1267805" cy="152606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717D764-1C92-324A-BB25-58A6D471013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07436" y="266080"/>
            <a:ext cx="1267805" cy="152606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DF34383-2080-664C-8E55-7D4957A0B3FA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96338" y="266080"/>
            <a:ext cx="1267805" cy="152606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A13E29A-D630-D340-B336-75075EE19DF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371429" y="4940920"/>
            <a:ext cx="952500" cy="1651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5C2097B-60DB-3646-93E5-07A306DCCA2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219804" y="4881469"/>
            <a:ext cx="901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2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6C289BE3-D2E6-4C4D-91AA-6AF0E78E0700}"/>
              </a:ext>
            </a:extLst>
          </p:cNvPr>
          <p:cNvSpPr/>
          <p:nvPr/>
        </p:nvSpPr>
        <p:spPr>
          <a:xfrm flipH="1">
            <a:off x="8404653" y="466725"/>
            <a:ext cx="3093720" cy="2962275"/>
          </a:xfrm>
          <a:prstGeom prst="round1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96000" rIns="180000" rtlCol="0" anchor="t" anchorCtr="0"/>
          <a:lstStyle/>
          <a:p>
            <a:r>
              <a:rPr lang="en-GB" i="1" err="1">
                <a:solidFill>
                  <a:schemeClr val="tx1"/>
                </a:solidFill>
              </a:rPr>
              <a:t>TeklaRios</a:t>
            </a:r>
            <a:r>
              <a:rPr lang="en-GB" i="1">
                <a:solidFill>
                  <a:schemeClr val="tx1"/>
                </a:solidFill>
              </a:rPr>
              <a:t> as debit, </a:t>
            </a:r>
            <a:r>
              <a:rPr lang="en-GB" i="1" err="1">
                <a:solidFill>
                  <a:schemeClr val="tx1"/>
                </a:solidFill>
              </a:rPr>
              <a:t>sa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consed</a:t>
            </a:r>
            <a:r>
              <a:rPr lang="en-GB" i="1">
                <a:solidFill>
                  <a:schemeClr val="tx1"/>
                </a:solidFill>
              </a:rPr>
              <a:t> ma </a:t>
            </a:r>
            <a:r>
              <a:rPr lang="en-GB" i="1" err="1">
                <a:solidFill>
                  <a:schemeClr val="tx1"/>
                </a:solidFill>
              </a:rPr>
              <a:t>nonse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alitaspic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totatis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imoditatis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quia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simus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eseditatum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consequo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berferf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eratecati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voluptu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rernature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porehentius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essus</a:t>
            </a:r>
            <a:r>
              <a:rPr lang="en-GB" i="1">
                <a:solidFill>
                  <a:schemeClr val="tx1"/>
                </a:solidFill>
              </a:rPr>
              <a:t>, </a:t>
            </a:r>
            <a:r>
              <a:rPr lang="en-GB" i="1" err="1">
                <a:solidFill>
                  <a:schemeClr val="tx1"/>
                </a:solidFill>
              </a:rPr>
              <a:t>nonsenda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dolesec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aborepudit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eos</a:t>
            </a:r>
            <a:r>
              <a:rPr lang="en-GB" i="1">
                <a:solidFill>
                  <a:schemeClr val="tx1"/>
                </a:solidFill>
              </a:rPr>
              <a:t> </a:t>
            </a:r>
            <a:r>
              <a:rPr lang="en-GB" i="1" err="1">
                <a:solidFill>
                  <a:schemeClr val="tx1"/>
                </a:solidFill>
              </a:rPr>
              <a:t>quiatur</a:t>
            </a:r>
            <a:r>
              <a:rPr lang="en-GB" i="1">
                <a:solidFill>
                  <a:schemeClr val="tx1"/>
                </a:solidFill>
              </a:rPr>
              <a:t>.</a:t>
            </a:r>
            <a:endParaRPr lang="en-SE" i="1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867BAE5-2E90-A04C-979C-9C8F0060F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0587" y="756285"/>
            <a:ext cx="952500" cy="1651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B13F86F-18F9-644C-B91F-4532AEFFA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5150" y="743585"/>
            <a:ext cx="901700" cy="166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B8323-E8EA-1448-8711-14B451603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512" y="5221288"/>
            <a:ext cx="6832600" cy="10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145935-D102-E14D-9E14-8790035B4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28" y="1038225"/>
            <a:ext cx="1113838" cy="1520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586244-9363-6C4B-8E2D-12EF3A209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557" y="2786062"/>
            <a:ext cx="3871912" cy="1520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4E5460-0819-CB42-B9AC-CEF912C58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513" y="3971609"/>
            <a:ext cx="68326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6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AEFE83-0580-1C4C-AB55-0ED3E17FDCD8}"/>
              </a:ext>
            </a:extLst>
          </p:cNvPr>
          <p:cNvSpPr/>
          <p:nvPr/>
        </p:nvSpPr>
        <p:spPr>
          <a:xfrm>
            <a:off x="623888" y="620713"/>
            <a:ext cx="5472112" cy="561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60A89-FA66-7846-B10F-E3D1C8B9C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1304925"/>
            <a:ext cx="3970020" cy="155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25F5D-C8DA-EA41-A409-D321A2C208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482"/>
          <a:stretch/>
        </p:blipFill>
        <p:spPr>
          <a:xfrm>
            <a:off x="1165860" y="3548140"/>
            <a:ext cx="1211580" cy="155900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850354-8E27-524D-A31F-E81544A53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8212" y="834555"/>
            <a:ext cx="940735" cy="9407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F7B463E-36D4-3043-9306-C52184CCF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6332" y="834554"/>
            <a:ext cx="940735" cy="94073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C7AA009-1706-CF48-A98B-2C7D04324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0116" y="834557"/>
            <a:ext cx="940735" cy="94073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056A5A1-F6E5-944E-B656-FE915D0FD9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3546" y="2362169"/>
            <a:ext cx="940735" cy="9407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436DD3F-7D69-364D-9D8B-60B54B3A1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92321" y="2393560"/>
            <a:ext cx="940735" cy="94073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5A9CE0B-5EA3-9849-9951-C1B097526C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50116" y="2373964"/>
            <a:ext cx="940735" cy="9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0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1EC9B66-1E23-3440-88F3-C886894E1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244875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C9265AA-8A7B-B74D-9CBA-3BBF8E211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0440" y="2783408"/>
            <a:ext cx="4893192" cy="40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59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A361-4A89-A94F-8A4F-980406254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/>
              <a:t>Tomma mall-slajds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88881-CF90-D048-B832-1A9786430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84520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1C5853-2ACB-C04B-8B2D-349C05E6B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5C4CA6-4F55-EE42-A87A-F7178E5E0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65138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3B073A-5ED8-884A-BD52-883D0844BFD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7" y="0"/>
            <a:ext cx="12191983" cy="6857992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5F2853-3997-4146-A75A-45AC5B55F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9D73CA-1FF2-9645-ACB0-949DC2EF7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6109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E980-43F1-0544-99B7-15D77C4A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cities</a:t>
            </a:r>
            <a:r>
              <a:rPr lang="sv-S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BC646-EBFB-4444-A57D-77F53DC2B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5" y="2029680"/>
            <a:ext cx="4963765" cy="420760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GB" sz="2000" dirty="0"/>
              <a:t>Cities cover about 3% of the land on Earth, and produce about 72% of all global greenhouse gas emissions </a:t>
            </a:r>
            <a:endParaRPr lang="sv-SE" sz="2000" dirty="0"/>
          </a:p>
          <a:p>
            <a:pPr>
              <a:lnSpc>
                <a:spcPct val="115000"/>
              </a:lnSpc>
            </a:pPr>
            <a:r>
              <a:rPr lang="en-GB" sz="2000" dirty="0"/>
              <a:t>Cities are growing fast – by 2050 almost 85% of Europeans will be living in cities </a:t>
            </a:r>
            <a:endParaRPr lang="sv-SE" sz="2000" dirty="0"/>
          </a:p>
          <a:p>
            <a:pPr marL="0" indent="0">
              <a:buNone/>
            </a:pPr>
            <a:endParaRPr lang="en-SE" sz="180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F2C3737-C851-7142-9D22-751017CC74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91" t="-24728" r="-10485" b="-24728"/>
          <a:stretch/>
        </p:blipFill>
        <p:spPr>
          <a:xfrm>
            <a:off x="6096000" y="0"/>
            <a:ext cx="60960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0302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7FEFF6-8686-7B47-BE82-908901E949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D245C-BF39-214A-AC57-38609E4D5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167F380-B2FB-8048-AD9E-E21524F40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F56FF5-DE25-B94F-A706-0D2D6A00C7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9E9C46-C081-7646-B27A-E3DB628C59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8967DE-7D14-B648-8681-217266A973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81C67-32E5-C841-8B36-A2DA694D65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22662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607E35-F9B0-DC46-BCE5-E23325A95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387C06D-DD31-7943-9419-A9DD986DD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2A97AC-D1F7-BD4F-BFCA-3AE0575B1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A32798-5DAB-1D4F-948C-03D3B5E363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5B0DC62-023C-1A4D-96A0-D0D841DD6F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358450-04D2-294E-A3B8-BDB92BDD44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59753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62623B-182F-5640-B2FC-75BA0BA40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0C957F9-7897-9D41-89FF-98C6BBB11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2269C2-9933-E54D-8F3E-4ADBE58920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AC5C8-B513-0844-81FA-DC8F8055BE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4AA54C-5EE5-4441-AD7C-03C2BBEED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FD63BC-D42D-EB4D-8470-687AC42DD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93043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ECC0BB-1C0D-D74B-897C-9BDD77264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08210D8-9642-5742-9C8D-81EABAB8E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5958C8-AFAC-BA41-BA3C-BCEAFB7948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5DEB0A-B2D1-4A4F-87C5-55B3331D4E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5E27A8-B3C5-BA4D-B57A-81F893A17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6ADD2EE-B12C-FB47-AB81-5325A0CFA7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83171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00C247-F361-C045-847B-10DABEB02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9A8726A-DD03-BA41-B667-F930248B6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6BA705-C7BB-0548-9E6D-1683826D6F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935FC25-30A5-E84F-A288-60ADFD92F8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6A47A1-B019-9344-AE72-8C03F4368D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B92791-3F55-6946-9BA5-C94C884EFF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25337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D0F91-A342-F54B-9E72-A8C709C9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A2124-900B-8440-AD15-FAE7FF2FF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3350DF-33B0-DA47-9C89-0855FD996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C42DB7-909F-E147-8C0E-5C8D4473A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20177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CBBECD-584E-2A47-9F3B-FAF8C8500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987A2F-57EA-5249-ACDC-92893EA1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D0D6B9-FE28-064C-AA71-70FF51934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619CC4-8243-984C-BA18-E27EBD59D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38482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08EE61-87C2-4346-9B13-C438203D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756FCC-E5EA-D644-AEA4-2114481CC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01307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39FC0-9C04-DD4E-9E58-84CBAA3C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A6985D-F5FB-C14D-9516-F0CD397B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10213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8D4622-77C2-D24B-9D09-B887155A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FF9075-CDC8-3A48-86C6-3FAAF6E90C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2E44E8-019B-A24D-ADB9-A9C4E81B27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988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D39F-FACE-2B42-BFEA-DD8C0C48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sv-SE" dirty="0"/>
              <a:t>System innovation – as an </a:t>
            </a:r>
            <a:r>
              <a:rPr lang="sv-SE" dirty="0" err="1"/>
              <a:t>iceberg</a:t>
            </a:r>
            <a:endParaRPr lang="sv-SE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AB1D333-6838-E642-8F29-507AABC2F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2"/>
          <a:stretch/>
        </p:blipFill>
        <p:spPr>
          <a:xfrm>
            <a:off x="0" y="2430882"/>
            <a:ext cx="12192000" cy="52265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AF9DF1-064B-BC48-BC73-405163A6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267427"/>
            <a:ext cx="8532812" cy="1702543"/>
          </a:xfrm>
        </p:spPr>
        <p:txBody>
          <a:bodyPr/>
          <a:lstStyle/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en-SE" sz="1800"/>
          </a:p>
          <a:p>
            <a:pPr marL="0" indent="0">
              <a:lnSpc>
                <a:spcPct val="115000"/>
              </a:lnSpc>
              <a:buNone/>
            </a:pPr>
            <a:r>
              <a:rPr lang="sv-SE" sz="1800" dirty="0" err="1"/>
              <a:t>Invisible</a:t>
            </a:r>
            <a:r>
              <a:rPr lang="sv-SE" sz="1800" dirty="0"/>
              <a:t> </a:t>
            </a:r>
            <a:r>
              <a:rPr lang="sv-SE" sz="1800" dirty="0" err="1"/>
              <a:t>levels</a:t>
            </a:r>
            <a:r>
              <a:rPr lang="sv-SE" sz="1800" dirty="0"/>
              <a:t>: </a:t>
            </a:r>
            <a:r>
              <a:rPr lang="sv-SE" sz="1800" dirty="0" err="1"/>
              <a:t>behaviour</a:t>
            </a:r>
            <a:r>
              <a:rPr lang="sv-SE" sz="1800" dirty="0"/>
              <a:t>, </a:t>
            </a:r>
            <a:r>
              <a:rPr lang="sv-SE" sz="1800" dirty="0" err="1"/>
              <a:t>governance</a:t>
            </a:r>
            <a:r>
              <a:rPr lang="sv-SE" sz="1800" dirty="0"/>
              <a:t>, </a:t>
            </a:r>
            <a:r>
              <a:rPr lang="sv-SE" sz="1800" dirty="0" err="1"/>
              <a:t>policies</a:t>
            </a:r>
            <a:endParaRPr lang="sv-SE" sz="1800" dirty="0"/>
          </a:p>
          <a:p>
            <a:pPr marL="0" indent="0">
              <a:buNone/>
            </a:pPr>
            <a:endParaRPr lang="en-SE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124749-8764-5348-9A2F-7D17CFCE08A1}"/>
              </a:ext>
            </a:extLst>
          </p:cNvPr>
          <p:cNvCxnSpPr>
            <a:cxnSpLocks/>
          </p:cNvCxnSpPr>
          <p:nvPr/>
        </p:nvCxnSpPr>
        <p:spPr>
          <a:xfrm flipH="1">
            <a:off x="4466122" y="3183032"/>
            <a:ext cx="1509028" cy="0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83DBAF-171C-A042-8F8A-ED1B14011121}"/>
              </a:ext>
            </a:extLst>
          </p:cNvPr>
          <p:cNvCxnSpPr>
            <a:cxnSpLocks/>
          </p:cNvCxnSpPr>
          <p:nvPr/>
        </p:nvCxnSpPr>
        <p:spPr>
          <a:xfrm flipH="1">
            <a:off x="4537187" y="5267342"/>
            <a:ext cx="1437963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4E68CF07-647A-C34E-8C02-8753A814EC54}"/>
              </a:ext>
            </a:extLst>
          </p:cNvPr>
          <p:cNvSpPr/>
          <p:nvPr/>
        </p:nvSpPr>
        <p:spPr>
          <a:xfrm>
            <a:off x="6006119" y="2987026"/>
            <a:ext cx="588584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v-SE" dirty="0" err="1"/>
              <a:t>Visible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: Innovative solutions, partners and </a:t>
            </a:r>
            <a:r>
              <a:rPr lang="sv-SE" dirty="0" err="1"/>
              <a:t>networks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B7CC16-4775-AF4E-9ABD-4C092805E303}"/>
              </a:ext>
            </a:extLst>
          </p:cNvPr>
          <p:cNvSpPr/>
          <p:nvPr/>
        </p:nvSpPr>
        <p:spPr>
          <a:xfrm>
            <a:off x="547153" y="1822856"/>
            <a:ext cx="905404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v-SE" dirty="0" err="1"/>
              <a:t>Radical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in </a:t>
            </a:r>
            <a:r>
              <a:rPr lang="sv-SE" dirty="0" err="1"/>
              <a:t>society</a:t>
            </a:r>
            <a:r>
              <a:rPr lang="sv-SE" dirty="0"/>
              <a:t> on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levels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9550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E6958A-1C8E-8545-9AC8-865AC266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7B9EE-5318-AB43-B3F6-96FA09B69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ACCDDF-C5C0-3B48-8F47-85A9F8013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53262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D5A4F8-701D-BF4E-9923-493997B8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0DB71-0476-EB4C-AD33-DA8959965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419EEB-A734-C744-9CAA-13587A134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723403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563CBF-0ECD-8247-AB08-740139A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368CD-6256-A743-B104-D902C2359E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86D0BF-90CD-994C-92AF-0B7BE682A0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8CECCF-12B6-2F47-BDE2-5B81A7B6D8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45348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ACCD53-1330-6440-AA41-19E431CE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5292C3-0DA5-304D-902D-E5858FD4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C882EF-B958-C044-838E-7E046692C3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6F1726-A955-B44B-A364-326A8EE64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F6ACD2-1849-2546-9023-35C8536068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55548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B3C8DE-CBFB-964B-8D87-CAFC8144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2758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85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A27C6F-F6CE-EA4A-9D52-BF967B1CA0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5FC169-22DD-8C45-BCE8-4D3DFFBA0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1664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18E3-B28C-AE4B-BB53-524DA5490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5BFB3-7A65-C049-8193-B18EF08C6E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A34646-F6C2-C640-84B2-DFBB13E522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70E438-B8BA-4C44-84F2-6C6F1FF5BF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73E7E6-C1A7-9A45-AB04-02FA781D8E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47604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AA5FD3-ACEC-374E-9AAA-5B8D7C6A2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5BE27F-8FBF-CC40-B785-C56F55FCDD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5089C3-958E-5845-B150-EFB1630A00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55E78E-5E7C-F248-B8CE-398A608457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E7100D4-1C40-9940-9BFC-963AE4AEDD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4856422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BD5411-0B52-AF49-9C99-647DA1D47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2895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3B0FFF1-07C6-794D-A347-032FC9D7A7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0527">
            <a:off x="2743784" y="844824"/>
            <a:ext cx="9785785" cy="5708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99426-6546-954F-8BD4-D72156FC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8334"/>
            <a:ext cx="5310187" cy="816201"/>
          </a:xfrm>
        </p:spPr>
        <p:txBody>
          <a:bodyPr/>
          <a:lstStyle/>
          <a:p>
            <a:r>
              <a:rPr lang="en-US" dirty="0"/>
              <a:t>A portfolio of initiatives aiming at the mission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BACE-6BC0-8B4C-B1EC-445B7D0A2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41873"/>
            <a:ext cx="3786065" cy="4195415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/>
              <a:t>We gather strength by moving from fragmented projects to</a:t>
            </a:r>
            <a:r>
              <a:rPr lang="sv-SE" dirty="0"/>
              <a:t> </a:t>
            </a:r>
            <a:r>
              <a:rPr lang="en-US" dirty="0"/>
              <a:t>an ecosystem of efforts aiming at a common goal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89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1153E57-1ABB-CB41-AC5D-75253AA37BD6}"/>
              </a:ext>
            </a:extLst>
          </p:cNvPr>
          <p:cNvSpPr/>
          <p:nvPr/>
        </p:nvSpPr>
        <p:spPr>
          <a:xfrm>
            <a:off x="6423948" y="1"/>
            <a:ext cx="57680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66C1D-CEC1-9C47-8675-0ADAFEEF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09848"/>
            <a:ext cx="5942012" cy="813097"/>
          </a:xfrm>
        </p:spPr>
        <p:txBody>
          <a:bodyPr/>
          <a:lstStyle/>
          <a:p>
            <a:r>
              <a:rPr lang="en-US" dirty="0"/>
              <a:t>Climate neutral cities 2030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7EA2D-DF1E-7743-BAD9-1C9C20416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6" y="2016428"/>
            <a:ext cx="4989164" cy="2843877"/>
          </a:xfrm>
        </p:spPr>
        <p:txBody>
          <a:bodyPr/>
          <a:lstStyle/>
          <a:p>
            <a:pPr marL="285750" indent="-285750">
              <a:lnSpc>
                <a:spcPct val="115000"/>
              </a:lnSpc>
            </a:pPr>
            <a:r>
              <a:rPr lang="en-US" sz="2000" dirty="0"/>
              <a:t>Together with cities – municipalities and their partners – and government agencies we strive towards the mission: Climate neutral cities 2030</a:t>
            </a:r>
            <a:endParaRPr lang="sv-SE" sz="2000" dirty="0"/>
          </a:p>
          <a:p>
            <a:pPr marL="285750" indent="-285750">
              <a:lnSpc>
                <a:spcPct val="115000"/>
              </a:lnSpc>
            </a:pPr>
            <a:r>
              <a:rPr lang="en-US" sz="2000" dirty="0"/>
              <a:t>We try new solutions and new ways of working, and learn from each other</a:t>
            </a:r>
            <a:endParaRPr lang="sv-SE" sz="2000" dirty="0"/>
          </a:p>
          <a:p>
            <a:pPr marL="285750" indent="-285750">
              <a:lnSpc>
                <a:spcPct val="115000"/>
              </a:lnSpc>
            </a:pPr>
            <a:r>
              <a:rPr lang="en-US" sz="2000" dirty="0" err="1">
                <a:latin typeface="Calibri" panose="020F0502020204030204" pitchFamily="34" charset="0"/>
                <a:ea typeface="Open Sans" panose="020B0806030504020204" pitchFamily="34" charset="0"/>
              </a:rPr>
              <a:t>Klimatkontrakt</a:t>
            </a: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 2030 – a Swedish Climate City Contract – is an instrument to speed up the climate transition</a:t>
            </a:r>
            <a:endParaRPr lang="sv-SE" sz="2000" dirty="0">
              <a:latin typeface="Open Sans" panose="020B0806030504020204" pitchFamily="34" charset="0"/>
              <a:ea typeface="Open Sans" panose="020B0806030504020204" pitchFamily="34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US" sz="2000" dirty="0">
                <a:latin typeface="Calibri" panose="020F0502020204030204" pitchFamily="34" charset="0"/>
                <a:ea typeface="Open Sans" panose="020B0806030504020204" pitchFamily="34" charset="0"/>
              </a:rPr>
              <a:t>The initiative grows – from nine cities to </a:t>
            </a:r>
            <a:r>
              <a:rPr lang="sv-SE" sz="2000" dirty="0">
                <a:latin typeface="Calibri" panose="020F0502020204030204" pitchFamily="34" charset="0"/>
                <a:ea typeface="Open Sans" panose="020B0806030504020204" pitchFamily="34" charset="0"/>
              </a:rPr>
              <a:t>23</a:t>
            </a:r>
            <a:endParaRPr lang="sv-SE" sz="2000" dirty="0">
              <a:latin typeface="Open Sans" panose="020B0806030504020204" pitchFamily="34" charset="0"/>
              <a:ea typeface="Open Sans" panose="020B0806030504020204" pitchFamily="34" charset="0"/>
            </a:endParaRPr>
          </a:p>
          <a:p>
            <a:endParaRPr lang="en-SE" sz="20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AEFB0F2-FDD4-4645-B58B-CFDF94A87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51" t="5911" r="26776" b="9429"/>
          <a:stretch/>
        </p:blipFill>
        <p:spPr>
          <a:xfrm>
            <a:off x="6832118" y="610455"/>
            <a:ext cx="5156200" cy="56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med rundade hörn 32">
            <a:extLst>
              <a:ext uri="{FF2B5EF4-FFF2-40B4-BE49-F238E27FC236}">
                <a16:creationId xmlns:a16="http://schemas.microsoft.com/office/drawing/2014/main" id="{38D51F4F-12B1-C448-8A1D-DEEE4146ABA2}"/>
              </a:ext>
            </a:extLst>
          </p:cNvPr>
          <p:cNvSpPr/>
          <p:nvPr/>
        </p:nvSpPr>
        <p:spPr>
          <a:xfrm>
            <a:off x="947738" y="4661164"/>
            <a:ext cx="10296525" cy="162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4A19D91-F203-7849-B29A-0DC2568DCA28}"/>
              </a:ext>
            </a:extLst>
          </p:cNvPr>
          <p:cNvSpPr/>
          <p:nvPr/>
        </p:nvSpPr>
        <p:spPr>
          <a:xfrm>
            <a:off x="4953945" y="5419906"/>
            <a:ext cx="2336800" cy="59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6C119804-9B3A-234D-87D0-99DCA98C5E50}"/>
              </a:ext>
            </a:extLst>
          </p:cNvPr>
          <p:cNvSpPr/>
          <p:nvPr/>
        </p:nvSpPr>
        <p:spPr>
          <a:xfrm>
            <a:off x="7690249" y="5419906"/>
            <a:ext cx="2336800" cy="59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BE34B1FF-E49A-974F-8BAE-5865E9E14A96}"/>
              </a:ext>
            </a:extLst>
          </p:cNvPr>
          <p:cNvSpPr/>
          <p:nvPr/>
        </p:nvSpPr>
        <p:spPr>
          <a:xfrm>
            <a:off x="2343425" y="5419906"/>
            <a:ext cx="2336800" cy="59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ktangel med rundade hörn 30">
            <a:extLst>
              <a:ext uri="{FF2B5EF4-FFF2-40B4-BE49-F238E27FC236}">
                <a16:creationId xmlns:a16="http://schemas.microsoft.com/office/drawing/2014/main" id="{DD3300FD-D2DC-734A-8D95-1EAFCDFDE1D6}"/>
              </a:ext>
            </a:extLst>
          </p:cNvPr>
          <p:cNvSpPr/>
          <p:nvPr/>
        </p:nvSpPr>
        <p:spPr>
          <a:xfrm>
            <a:off x="623888" y="465739"/>
            <a:ext cx="10944225" cy="1417637"/>
          </a:xfrm>
          <a:prstGeom prst="roundRect">
            <a:avLst/>
          </a:prstGeom>
          <a:solidFill>
            <a:srgbClr val="99D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2EFA477-0351-324E-999C-774A9F06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622773"/>
            <a:ext cx="8532812" cy="4195415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E7303-3B78-CD49-BB90-5326D208400A}"/>
              </a:ext>
            </a:extLst>
          </p:cNvPr>
          <p:cNvSpPr txBox="1"/>
          <p:nvPr/>
        </p:nvSpPr>
        <p:spPr>
          <a:xfrm>
            <a:off x="2417723" y="587611"/>
            <a:ext cx="73930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err="1">
                <a:solidFill>
                  <a:schemeClr val="accent2"/>
                </a:solidFill>
                <a:latin typeface="+mj-lt"/>
              </a:rPr>
              <a:t>Climate</a:t>
            </a:r>
            <a:r>
              <a:rPr lang="sv-SE" sz="3200" b="1" dirty="0">
                <a:solidFill>
                  <a:schemeClr val="accent2"/>
                </a:solidFill>
                <a:latin typeface="+mj-lt"/>
              </a:rPr>
              <a:t> Neutral </a:t>
            </a:r>
            <a:r>
              <a:rPr lang="sv-SE" sz="3200" b="1" dirty="0" err="1">
                <a:solidFill>
                  <a:schemeClr val="accent2"/>
                </a:solidFill>
                <a:latin typeface="+mj-lt"/>
              </a:rPr>
              <a:t>Cities</a:t>
            </a:r>
            <a:endParaRPr lang="en-SE" sz="3200" b="1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sv-SE" dirty="0" err="1">
                <a:solidFill>
                  <a:schemeClr val="accent2"/>
                </a:solidFill>
              </a:rPr>
              <a:t>Commitments</a:t>
            </a:r>
            <a:r>
              <a:rPr lang="sv-SE" dirty="0">
                <a:solidFill>
                  <a:schemeClr val="accent2"/>
                </a:solidFill>
              </a:rPr>
              <a:t> by Mayors: </a:t>
            </a:r>
            <a:r>
              <a:rPr lang="sv-SE" dirty="0" err="1">
                <a:solidFill>
                  <a:schemeClr val="accent2"/>
                </a:solidFill>
              </a:rPr>
              <a:t>goals</a:t>
            </a:r>
            <a:r>
              <a:rPr lang="sv-SE" dirty="0">
                <a:solidFill>
                  <a:schemeClr val="accent2"/>
                </a:solidFill>
              </a:rPr>
              <a:t>, </a:t>
            </a:r>
            <a:r>
              <a:rPr lang="sv-SE" dirty="0" err="1">
                <a:solidFill>
                  <a:schemeClr val="accent2"/>
                </a:solidFill>
              </a:rPr>
              <a:t>strategies</a:t>
            </a:r>
            <a:r>
              <a:rPr lang="sv-SE" dirty="0">
                <a:solidFill>
                  <a:schemeClr val="accent2"/>
                </a:solidFill>
              </a:rPr>
              <a:t>, </a:t>
            </a:r>
            <a:r>
              <a:rPr lang="sv-SE" dirty="0" err="1">
                <a:solidFill>
                  <a:schemeClr val="accent2"/>
                </a:solidFill>
              </a:rPr>
              <a:t>governance</a:t>
            </a:r>
            <a:r>
              <a:rPr lang="sv-SE" dirty="0">
                <a:solidFill>
                  <a:schemeClr val="accent2"/>
                </a:solidFill>
              </a:rPr>
              <a:t>, </a:t>
            </a:r>
            <a:r>
              <a:rPr lang="sv-SE" dirty="0" err="1">
                <a:solidFill>
                  <a:schemeClr val="accent2"/>
                </a:solidFill>
              </a:rPr>
              <a:t>citzens</a:t>
            </a:r>
            <a:r>
              <a:rPr lang="sv-SE" dirty="0">
                <a:solidFill>
                  <a:schemeClr val="accent2"/>
                </a:solidFill>
              </a:rPr>
              <a:t> </a:t>
            </a:r>
            <a:r>
              <a:rPr lang="sv-SE" dirty="0" err="1">
                <a:solidFill>
                  <a:schemeClr val="accent2"/>
                </a:solidFill>
              </a:rPr>
              <a:t>involment</a:t>
            </a:r>
            <a:r>
              <a:rPr lang="sv-SE" dirty="0">
                <a:solidFill>
                  <a:schemeClr val="accent2"/>
                </a:solidFill>
              </a:rPr>
              <a:t>, </a:t>
            </a:r>
            <a:r>
              <a:rPr lang="sv-SE" dirty="0" err="1">
                <a:solidFill>
                  <a:schemeClr val="accent2"/>
                </a:solidFill>
              </a:rPr>
              <a:t>climate</a:t>
            </a:r>
            <a:r>
              <a:rPr lang="sv-SE" dirty="0">
                <a:solidFill>
                  <a:schemeClr val="accent2"/>
                </a:solidFill>
              </a:rPr>
              <a:t> investment plans and </a:t>
            </a:r>
            <a:r>
              <a:rPr lang="sv-SE" dirty="0" err="1">
                <a:solidFill>
                  <a:schemeClr val="accent2"/>
                </a:solidFill>
              </a:rPr>
              <a:t>funding</a:t>
            </a:r>
            <a:endParaRPr lang="en-SE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D6C5B-3D38-9E41-9690-C68CB06E4359}"/>
              </a:ext>
            </a:extLst>
          </p:cNvPr>
          <p:cNvSpPr txBox="1"/>
          <p:nvPr/>
        </p:nvSpPr>
        <p:spPr>
          <a:xfrm>
            <a:off x="2417723" y="4769677"/>
            <a:ext cx="739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accent2"/>
                </a:solidFill>
              </a:rPr>
              <a:t>National support to </a:t>
            </a:r>
            <a:r>
              <a:rPr lang="sv-SE" sz="3200" b="1" dirty="0" err="1">
                <a:solidFill>
                  <a:schemeClr val="accent2"/>
                </a:solidFill>
              </a:rPr>
              <a:t>cities</a:t>
            </a:r>
            <a:endParaRPr lang="en-SE" sz="3200" b="1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14022-2B1D-C84D-9CE3-BE66FB1060A4}"/>
              </a:ext>
            </a:extLst>
          </p:cNvPr>
          <p:cNvSpPr txBox="1"/>
          <p:nvPr/>
        </p:nvSpPr>
        <p:spPr>
          <a:xfrm>
            <a:off x="2325963" y="5471246"/>
            <a:ext cx="23240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1600" dirty="0">
                <a:solidFill>
                  <a:schemeClr val="bg1"/>
                </a:solidFill>
              </a:rPr>
              <a:t>Policy/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 err="1">
                <a:solidFill>
                  <a:schemeClr val="bg1"/>
                </a:solidFill>
              </a:rPr>
              <a:t>better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 err="1">
                <a:solidFill>
                  <a:schemeClr val="bg1"/>
                </a:solidFill>
              </a:rPr>
              <a:t>regulations</a:t>
            </a:r>
            <a:endParaRPr lang="en-SE" sz="16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1E2CD-E080-664E-972D-9F33C358A8B6}"/>
              </a:ext>
            </a:extLst>
          </p:cNvPr>
          <p:cNvSpPr txBox="1"/>
          <p:nvPr/>
        </p:nvSpPr>
        <p:spPr>
          <a:xfrm>
            <a:off x="5010425" y="5471246"/>
            <a:ext cx="2286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1600" dirty="0" err="1">
                <a:solidFill>
                  <a:schemeClr val="bg1"/>
                </a:solidFill>
              </a:rPr>
              <a:t>More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i</a:t>
            </a:r>
            <a:r>
              <a:rPr lang="en-SE" sz="1600">
                <a:solidFill>
                  <a:schemeClr val="bg1"/>
                </a:solidFill>
              </a:rPr>
              <a:t>nnovation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6B5E59-6E19-F449-92D2-725BC8B9BA39}"/>
              </a:ext>
            </a:extLst>
          </p:cNvPr>
          <p:cNvSpPr txBox="1"/>
          <p:nvPr/>
        </p:nvSpPr>
        <p:spPr>
          <a:xfrm>
            <a:off x="7677425" y="5471246"/>
            <a:ext cx="2362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1600" dirty="0" err="1">
                <a:solidFill>
                  <a:schemeClr val="bg1"/>
                </a:solidFill>
              </a:rPr>
              <a:t>Coordinated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 err="1">
                <a:solidFill>
                  <a:schemeClr val="bg1"/>
                </a:solidFill>
              </a:rPr>
              <a:t>funding</a:t>
            </a:r>
            <a:r>
              <a:rPr lang="sv-SE" sz="1600" dirty="0">
                <a:solidFill>
                  <a:schemeClr val="bg1"/>
                </a:solidFill>
              </a:rPr>
              <a:t>/</a:t>
            </a:r>
            <a:r>
              <a:rPr lang="sv-SE" sz="1600" dirty="0" err="1">
                <a:solidFill>
                  <a:schemeClr val="bg1"/>
                </a:solidFill>
              </a:rPr>
              <a:t>financing</a:t>
            </a:r>
            <a:endParaRPr lang="en-SE" sz="1600">
              <a:solidFill>
                <a:schemeClr val="bg1"/>
              </a:solidFill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393994B9-743D-CE40-B2A2-324C298CE49D}"/>
              </a:ext>
            </a:extLst>
          </p:cNvPr>
          <p:cNvSpPr/>
          <p:nvPr/>
        </p:nvSpPr>
        <p:spPr>
          <a:xfrm>
            <a:off x="5766303" y="4304254"/>
            <a:ext cx="604800" cy="356909"/>
          </a:xfrm>
          <a:prstGeom prst="triangle">
            <a:avLst/>
          </a:prstGeom>
          <a:solidFill>
            <a:srgbClr val="7F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5D471E83-37D4-8B40-815D-594061EDBA98}"/>
              </a:ext>
            </a:extLst>
          </p:cNvPr>
          <p:cNvSpPr/>
          <p:nvPr/>
        </p:nvSpPr>
        <p:spPr>
          <a:xfrm flipV="1">
            <a:off x="5766303" y="1865033"/>
            <a:ext cx="604800" cy="356909"/>
          </a:xfrm>
          <a:prstGeom prst="triangle">
            <a:avLst/>
          </a:prstGeom>
          <a:solidFill>
            <a:srgbClr val="99D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7356FCEC-9D10-8543-9A9D-82BA2FA4CFAF}"/>
              </a:ext>
            </a:extLst>
          </p:cNvPr>
          <p:cNvSpPr txBox="1"/>
          <p:nvPr/>
        </p:nvSpPr>
        <p:spPr>
          <a:xfrm>
            <a:off x="7124700" y="734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D16DB674-4968-974D-AF86-129817908F56}"/>
              </a:ext>
            </a:extLst>
          </p:cNvPr>
          <p:cNvSpPr txBox="1"/>
          <p:nvPr/>
        </p:nvSpPr>
        <p:spPr>
          <a:xfrm>
            <a:off x="3797300" y="-77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8A4DE0-3870-D844-98EC-76E1B0ADE44F}"/>
              </a:ext>
            </a:extLst>
          </p:cNvPr>
          <p:cNvSpPr/>
          <p:nvPr/>
        </p:nvSpPr>
        <p:spPr>
          <a:xfrm>
            <a:off x="2611328" y="3690961"/>
            <a:ext cx="6969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000" dirty="0" err="1">
                <a:solidFill>
                  <a:schemeClr val="bg1"/>
                </a:solidFill>
              </a:rPr>
              <a:t>Signed</a:t>
            </a:r>
            <a:r>
              <a:rPr lang="sv-SE" sz="2000" dirty="0">
                <a:solidFill>
                  <a:schemeClr val="bg1"/>
                </a:solidFill>
              </a:rPr>
              <a:t> by the Mayors, the </a:t>
            </a:r>
            <a:r>
              <a:rPr lang="sv-SE" sz="2000" dirty="0" err="1">
                <a:solidFill>
                  <a:schemeClr val="bg1"/>
                </a:solidFill>
              </a:rPr>
              <a:t>government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agencies</a:t>
            </a:r>
            <a:r>
              <a:rPr lang="sv-SE" sz="2000" dirty="0">
                <a:solidFill>
                  <a:schemeClr val="bg1"/>
                </a:solidFill>
              </a:rPr>
              <a:t> and </a:t>
            </a:r>
            <a:r>
              <a:rPr lang="sv-SE" sz="2000" dirty="0" err="1">
                <a:solidFill>
                  <a:schemeClr val="bg1"/>
                </a:solidFill>
              </a:rPr>
              <a:t>Viable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Cities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5EDC45-6AB3-8841-95EC-A52CBAC200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678" y="2592101"/>
            <a:ext cx="9256643" cy="10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00E8-BF34-1645-B60F-10A7D4F4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Lab – the strategic backbone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AD23-E1C4-8645-A4BF-92603BE49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35" y="2029680"/>
            <a:ext cx="5007727" cy="4207608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dirty="0"/>
              <a:t>Many need to make good decisions to speed up the climate transition:</a:t>
            </a:r>
            <a:r>
              <a:rPr lang="sv-SE" sz="2000" dirty="0"/>
              <a:t> </a:t>
            </a:r>
            <a:r>
              <a:rPr lang="en-US" sz="2000" dirty="0"/>
              <a:t>municipalities, companies, authorities and ordinary people</a:t>
            </a:r>
            <a:endParaRPr lang="sv-SE" sz="20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2000" dirty="0"/>
              <a:t>That is why we work together with cities, companies, researchers, politicians, officials, authorities and citizens.</a:t>
            </a:r>
            <a:r>
              <a:rPr lang="sv-SE" sz="2000" dirty="0"/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000" dirty="0"/>
              <a:t>We try our ideas, we fail, we learn and we try again</a:t>
            </a:r>
            <a:r>
              <a:rPr lang="sv-SE" sz="2000" dirty="0"/>
              <a:t> – </a:t>
            </a:r>
            <a:r>
              <a:rPr lang="en-US" sz="2000" b="1" dirty="0">
                <a:solidFill>
                  <a:schemeClr val="accent4"/>
                </a:solidFill>
              </a:rPr>
              <a:t>always with the mission in mind</a:t>
            </a:r>
            <a:endParaRPr lang="sv-SE" sz="20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SE" sz="180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660B84F-5091-824A-B6D8-B1AEE25BB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2C81A2A-9D91-2F4A-8969-66D95133B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9" t="14259" r="20941" b="13147"/>
          <a:stretch/>
        </p:blipFill>
        <p:spPr>
          <a:xfrm>
            <a:off x="6210299" y="1211046"/>
            <a:ext cx="5867401" cy="47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ableCitiesKT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87E"/>
      </a:accent1>
      <a:accent2>
        <a:srgbClr val="0075C9"/>
      </a:accent2>
      <a:accent3>
        <a:srgbClr val="A34DC3"/>
      </a:accent3>
      <a:accent4>
        <a:srgbClr val="F04D98"/>
      </a:accent4>
      <a:accent5>
        <a:srgbClr val="FFA02F"/>
      </a:accent5>
      <a:accent6>
        <a:srgbClr val="98E0CE"/>
      </a:accent6>
      <a:hlink>
        <a:srgbClr val="00A87E"/>
      </a:hlink>
      <a:folHlink>
        <a:srgbClr val="0075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1737</Words>
  <Application>Microsoft Macintosh PowerPoint</Application>
  <PresentationFormat>Bredbild</PresentationFormat>
  <Paragraphs>263</Paragraphs>
  <Slides>59</Slides>
  <Notes>21</Notes>
  <HiddenSlides>28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59</vt:i4>
      </vt:variant>
    </vt:vector>
  </HeadingPairs>
  <TitlesOfParts>
    <vt:vector size="63" baseType="lpstr">
      <vt:lpstr>Arial</vt:lpstr>
      <vt:lpstr>Calibri</vt:lpstr>
      <vt:lpstr>Open Sans</vt:lpstr>
      <vt:lpstr>Office Theme</vt:lpstr>
      <vt:lpstr>Viable Cities</vt:lpstr>
      <vt:lpstr>Viable Cities</vt:lpstr>
      <vt:lpstr>The mission</vt:lpstr>
      <vt:lpstr>Why cities?</vt:lpstr>
      <vt:lpstr>System innovation – as an iceberg</vt:lpstr>
      <vt:lpstr>A portfolio of initiatives aiming at the mission</vt:lpstr>
      <vt:lpstr>Climate neutral cities 2030</vt:lpstr>
      <vt:lpstr>PowerPoint-presentation</vt:lpstr>
      <vt:lpstr>Transition Lab – the strategic backbone</vt:lpstr>
      <vt:lpstr>From Sweden to EU</vt:lpstr>
      <vt:lpstr>Viable Cities and Net Zero Cities</vt:lpstr>
      <vt:lpstr>Iteration of the Swedish Climate City Contract 2030</vt:lpstr>
      <vt:lpstr>Climate smart mobility  2030 </vt:lpstr>
      <vt:lpstr>Climate City Contract 2030 – sharper each year</vt:lpstr>
      <vt:lpstr>Climate City Contract – until 2030</vt:lpstr>
      <vt:lpstr>What does the Climate City Contract 2030 say?</vt:lpstr>
      <vt:lpstr>From Sweden to a  European Climate City Contract</vt:lpstr>
      <vt:lpstr>The benefits of the climate transition</vt:lpstr>
      <vt:lpstr>This is how much emissions must be reduced</vt:lpstr>
      <vt:lpstr>Climate transition in cities globally</vt:lpstr>
      <vt:lpstr>International collaboration</vt:lpstr>
      <vt:lpstr>The cities’ commitments in Klimatkontrakt 2030 </vt:lpstr>
      <vt:lpstr>The authorities’ commitments</vt:lpstr>
      <vt:lpstr>Viable Cities’ committments</vt:lpstr>
      <vt:lpstr>Storytelling – a tool for climate transition</vt:lpstr>
      <vt:lpstr>Main processes </vt:lpstr>
      <vt:lpstr>PowerPoint-presentation</vt:lpstr>
      <vt:lpstr>Good examples  from the cities</vt:lpstr>
      <vt:lpstr>Växjö</vt:lpstr>
      <vt:lpstr>Viable Cities board</vt:lpstr>
      <vt:lpstr>PowerPoint-presentation</vt:lpstr>
      <vt:lpstr>Extras</vt:lpstr>
      <vt:lpstr>PowerPoint-presentation</vt:lpstr>
      <vt:lpstr>PowerPoint-presentation</vt:lpstr>
      <vt:lpstr>PowerPoint-presentation</vt:lpstr>
      <vt:lpstr>PowerPoint-presentation</vt:lpstr>
      <vt:lpstr>Tomma mall-slajds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hello@paulie.se</dc:creator>
  <cp:keywords/>
  <dc:description/>
  <cp:lastModifiedBy>anna-lena.ekenryd@viablecities.se</cp:lastModifiedBy>
  <cp:revision>14</cp:revision>
  <dcterms:created xsi:type="dcterms:W3CDTF">2021-06-23T07:03:18Z</dcterms:created>
  <dcterms:modified xsi:type="dcterms:W3CDTF">2021-10-12T10:10:40Z</dcterms:modified>
  <cp:category/>
</cp:coreProperties>
</file>